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7E8DD-FE79-4989-B5B7-1BF7AB011593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A05F4-A773-4944-81B8-BA0BF7888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537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ADB2FA-5463-46A2-8C7B-D00C6B4D5B27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62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282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088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53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506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714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762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01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4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908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653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74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8FD33-93F0-41AF-A454-54682C51518B}" type="datetimeFigureOut">
              <a:rPr lang="en-GB" smtClean="0"/>
              <a:t>14/01/2014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3B565-C803-4FDF-BE26-7AFBD81B09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359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7"/>
            <a:ext cx="3810537" cy="2808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717032"/>
            <a:ext cx="3812065" cy="27608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32" y="260648"/>
            <a:ext cx="3822760" cy="284960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85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3810537" cy="27809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3810537" cy="28404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84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4624"/>
            <a:ext cx="864096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>
                <a:latin typeface="Comic Sans MS" pitchFamily="66" charset="0"/>
              </a:rPr>
              <a:t>Deunyddiau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sampl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rhesymu</a:t>
            </a:r>
            <a:r>
              <a:rPr lang="en-GB" sz="2400" b="1" dirty="0">
                <a:latin typeface="Comic Sans MS" pitchFamily="66" charset="0"/>
              </a:rPr>
              <a:t>: </a:t>
            </a:r>
            <a:r>
              <a:rPr lang="en-GB" sz="2400" b="1" dirty="0" err="1">
                <a:latin typeface="Comic Sans MS" pitchFamily="66" charset="0"/>
              </a:rPr>
              <a:t>Canllawiau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athrawon</a:t>
            </a:r>
            <a:endParaRPr lang="en-GB" sz="2400" b="1" dirty="0">
              <a:latin typeface="Comic Sans MS" pitchFamily="66" charset="0"/>
            </a:endParaRPr>
          </a:p>
          <a:p>
            <a:r>
              <a:rPr lang="en-GB" sz="2400" dirty="0" err="1">
                <a:latin typeface="Comic Sans MS" pitchFamily="66" charset="0"/>
              </a:rPr>
              <a:t>Bydd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profion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rhesymu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cael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eu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cyflwyno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gyntaf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mewn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ysgolion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2014</a:t>
            </a:r>
            <a:r>
              <a:rPr lang="en-GB" sz="2400" dirty="0">
                <a:latin typeface="Comic Sans MS" pitchFamily="66" charset="0"/>
              </a:rPr>
              <a:t>. Felly </a:t>
            </a:r>
            <a:r>
              <a:rPr lang="en-GB" sz="2400" dirty="0" err="1">
                <a:latin typeface="Comic Sans MS" pitchFamily="66" charset="0"/>
              </a:rPr>
              <a:t>mae’n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bwysig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bod </a:t>
            </a:r>
            <a:r>
              <a:rPr lang="en-GB" sz="2400" dirty="0" err="1">
                <a:latin typeface="Comic Sans MS" pitchFamily="66" charset="0"/>
              </a:rPr>
              <a:t>athrawon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dysgwyr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dod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gyfarwydd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dirty="0">
                <a:latin typeface="Comic Sans MS" pitchFamily="66" charset="0"/>
              </a:rPr>
              <a:t>a </a:t>
            </a:r>
            <a:r>
              <a:rPr lang="en-GB" sz="2400" dirty="0" err="1">
                <a:latin typeface="Comic Sans MS" pitchFamily="66" charset="0"/>
              </a:rPr>
              <a:t>gofynion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fframwaith</a:t>
            </a:r>
            <a:r>
              <a:rPr lang="en-GB" sz="2400" dirty="0">
                <a:latin typeface="Comic Sans MS" pitchFamily="66" charset="0"/>
              </a:rPr>
              <a:t> o ran </a:t>
            </a:r>
            <a:r>
              <a:rPr lang="en-GB" sz="2400" dirty="0" err="1">
                <a:latin typeface="Comic Sans MS" pitchFamily="66" charset="0"/>
              </a:rPr>
              <a:t>nodi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prosesau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smtClean="0">
                <a:latin typeface="Comic Sans MS" pitchFamily="66" charset="0"/>
              </a:rPr>
              <a:t>a </a:t>
            </a:r>
            <a:r>
              <a:rPr lang="en-GB" sz="2400" b="1" dirty="0" err="1" smtClean="0">
                <a:latin typeface="Comic Sans MS" pitchFamily="66" charset="0"/>
              </a:rPr>
              <a:t>chysylltiadau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b="1" dirty="0" err="1">
                <a:latin typeface="Comic Sans MS" pitchFamily="66" charset="0"/>
              </a:rPr>
              <a:t>cynrychioli</a:t>
            </a:r>
            <a:r>
              <a:rPr lang="en-GB" sz="2400" b="1" dirty="0">
                <a:latin typeface="Comic Sans MS" pitchFamily="66" charset="0"/>
              </a:rPr>
              <a:t> a </a:t>
            </a:r>
            <a:r>
              <a:rPr lang="en-GB" sz="2400" b="1" dirty="0" err="1">
                <a:latin typeface="Comic Sans MS" pitchFamily="66" charset="0"/>
              </a:rPr>
              <a:t>chyfathrebu</a:t>
            </a:r>
            <a:r>
              <a:rPr lang="en-GB" sz="2400" dirty="0">
                <a:latin typeface="Comic Sans MS" pitchFamily="66" charset="0"/>
              </a:rPr>
              <a:t>, ac </a:t>
            </a:r>
            <a:r>
              <a:rPr lang="en-GB" sz="2400" b="1" dirty="0" err="1" smtClean="0">
                <a:latin typeface="Comic Sans MS" pitchFamily="66" charset="0"/>
              </a:rPr>
              <a:t>adolygu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r>
              <a:rPr lang="en-GB" sz="2400" dirty="0" smtClean="0">
                <a:latin typeface="Comic Sans MS" pitchFamily="66" charset="0"/>
              </a:rPr>
              <a:t>Mae </a:t>
            </a:r>
            <a:r>
              <a:rPr lang="en-GB" sz="2400" dirty="0" err="1">
                <a:latin typeface="Comic Sans MS" pitchFamily="66" charset="0"/>
              </a:rPr>
              <a:t>eitemau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sampl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wedi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cael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cynhyrchu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gyfer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pob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grŵp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blwyddyn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ddangos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b="1" dirty="0" err="1" smtClean="0">
                <a:latin typeface="Comic Sans MS" pitchFamily="66" charset="0"/>
              </a:rPr>
              <a:t>mathau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 smtClean="0">
                <a:latin typeface="Comic Sans MS" pitchFamily="66" charset="0"/>
              </a:rPr>
              <a:t>gwahanol</a:t>
            </a:r>
            <a:r>
              <a:rPr lang="en-GB" sz="2400" b="1" dirty="0" smtClean="0">
                <a:latin typeface="Comic Sans MS" pitchFamily="66" charset="0"/>
              </a:rPr>
              <a:t> </a:t>
            </a:r>
            <a:r>
              <a:rPr lang="en-GB" sz="2400" b="1" dirty="0">
                <a:latin typeface="Comic Sans MS" pitchFamily="66" charset="0"/>
              </a:rPr>
              <a:t>o </a:t>
            </a:r>
            <a:r>
              <a:rPr lang="en-GB" sz="2400" b="1" dirty="0" err="1">
                <a:latin typeface="Comic Sans MS" pitchFamily="66" charset="0"/>
              </a:rPr>
              <a:t>gwestiynau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fformatau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gwahanol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gyfer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atebion</a:t>
            </a:r>
            <a:r>
              <a:rPr lang="en-GB" sz="2400" dirty="0">
                <a:latin typeface="Comic Sans MS" pitchFamily="66" charset="0"/>
              </a:rPr>
              <a:t>. </a:t>
            </a:r>
            <a:endParaRPr lang="en-GB" sz="2400" dirty="0" smtClean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Mae </a:t>
            </a:r>
            <a:r>
              <a:rPr lang="en-GB" sz="2400" dirty="0" err="1">
                <a:latin typeface="Comic Sans MS" pitchFamily="66" charset="0"/>
              </a:rPr>
              <a:t>pob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grŵp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blwyddyn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cynnwys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b="1" dirty="0">
                <a:latin typeface="Comic Sans MS" pitchFamily="66" charset="0"/>
              </a:rPr>
              <a:t>un </a:t>
            </a:r>
            <a:r>
              <a:rPr lang="en-GB" sz="2400" b="1" dirty="0" err="1">
                <a:latin typeface="Comic Sans MS" pitchFamily="66" charset="0"/>
              </a:rPr>
              <a:t>eitem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ysgogi</a:t>
            </a:r>
            <a:r>
              <a:rPr lang="en-GB" sz="2400" dirty="0">
                <a:latin typeface="Comic Sans MS" pitchFamily="66" charset="0"/>
              </a:rPr>
              <a:t>, a </a:t>
            </a:r>
            <a:r>
              <a:rPr lang="en-GB" sz="2400" dirty="0" err="1">
                <a:latin typeface="Comic Sans MS" pitchFamily="66" charset="0"/>
              </a:rPr>
              <a:t>gaiff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chyflwyno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drwy</a:t>
            </a:r>
            <a:r>
              <a:rPr lang="en-GB" sz="2400" dirty="0">
                <a:latin typeface="Comic Sans MS" pitchFamily="66" charset="0"/>
              </a:rPr>
              <a:t> PowerPoint, </a:t>
            </a:r>
            <a:r>
              <a:rPr lang="en-GB" sz="2400" dirty="0" err="1">
                <a:latin typeface="Comic Sans MS" pitchFamily="66" charset="0"/>
              </a:rPr>
              <a:t>lle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mae’n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ofynnol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athro</a:t>
            </a:r>
            <a:r>
              <a:rPr lang="en-GB" sz="2400" dirty="0" smtClean="0">
                <a:latin typeface="Comic Sans MS" pitchFamily="66" charset="0"/>
              </a:rPr>
              <a:t>/</a:t>
            </a:r>
            <a:r>
              <a:rPr lang="en-GB" sz="2400" dirty="0" err="1" smtClean="0">
                <a:latin typeface="Comic Sans MS" pitchFamily="66" charset="0"/>
              </a:rPr>
              <a:t>athrawes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ddangos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gwybodaeth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i’r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dysgwyr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union </a:t>
            </a:r>
            <a:r>
              <a:rPr lang="en-GB" sz="2400" b="1" dirty="0" err="1">
                <a:latin typeface="Comic Sans MS" pitchFamily="66" charset="0"/>
              </a:rPr>
              <a:t>cyn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i’r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prawf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ddechrau</a:t>
            </a:r>
            <a:r>
              <a:rPr lang="en-GB" sz="2400" b="1" dirty="0">
                <a:latin typeface="Comic Sans MS" pitchFamily="66" charset="0"/>
              </a:rPr>
              <a:t>.</a:t>
            </a:r>
          </a:p>
          <a:p>
            <a:r>
              <a:rPr lang="en-GB" sz="2400" dirty="0" err="1">
                <a:latin typeface="Comic Sans MS" pitchFamily="66" charset="0"/>
              </a:rPr>
              <a:t>Diben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deunydd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ysgogi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yw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galluogi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dysgwyr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ymgysylltu</a:t>
            </a:r>
            <a:r>
              <a:rPr lang="en-GB" sz="2400" b="1" dirty="0">
                <a:latin typeface="Comic Sans MS" pitchFamily="66" charset="0"/>
              </a:rPr>
              <a:t> a </a:t>
            </a:r>
            <a:r>
              <a:rPr lang="en-GB" sz="2400" b="1" dirty="0" err="1">
                <a:latin typeface="Comic Sans MS" pitchFamily="66" charset="0"/>
              </a:rPr>
              <a:t>chyd-destunau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 smtClean="0">
                <a:latin typeface="Comic Sans MS" pitchFamily="66" charset="0"/>
              </a:rPr>
              <a:t>anghyfarwydd</a:t>
            </a:r>
            <a:r>
              <a:rPr lang="en-GB" sz="2400" dirty="0" smtClean="0">
                <a:latin typeface="Comic Sans MS" pitchFamily="66" charset="0"/>
              </a:rPr>
              <a:t>. </a:t>
            </a:r>
            <a:r>
              <a:rPr lang="en-GB" sz="2400" dirty="0" err="1" smtClean="0">
                <a:latin typeface="Comic Sans MS" pitchFamily="66" charset="0"/>
              </a:rPr>
              <a:t>Darperir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sgript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athrawon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ond</a:t>
            </a:r>
            <a:r>
              <a:rPr lang="en-GB" sz="2400" dirty="0">
                <a:latin typeface="Comic Sans MS" pitchFamily="66" charset="0"/>
              </a:rPr>
              <a:t> gall </a:t>
            </a:r>
            <a:r>
              <a:rPr lang="en-GB" sz="2400" dirty="0" err="1">
                <a:latin typeface="Comic Sans MS" pitchFamily="66" charset="0"/>
              </a:rPr>
              <a:t>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athrawon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ddefnyddio’u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geiriau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eu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hunain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amod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na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roddir</a:t>
            </a:r>
            <a:r>
              <a:rPr lang="en-GB" sz="2400" dirty="0">
                <a:latin typeface="Comic Sans MS" pitchFamily="66" charset="0"/>
              </a:rPr>
              <a:t> help </a:t>
            </a:r>
            <a:r>
              <a:rPr lang="en-GB" sz="2400" dirty="0" err="1">
                <a:latin typeface="Comic Sans MS" pitchFamily="66" charset="0"/>
              </a:rPr>
              <a:t>i’r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dysgwyr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gyda’r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rhifedd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gaiff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asesu</a:t>
            </a:r>
            <a:r>
              <a:rPr lang="en-GB" sz="2400" dirty="0">
                <a:latin typeface="Comic Sans MS" pitchFamily="66" charset="0"/>
              </a:rPr>
              <a:t>.</a:t>
            </a:r>
          </a:p>
          <a:p>
            <a:r>
              <a:rPr lang="en-GB" sz="2400" dirty="0" smtClean="0">
                <a:latin typeface="Comic Sans MS" pitchFamily="66" charset="0"/>
              </a:rPr>
              <a:t>.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96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260648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 smtClean="0">
                <a:latin typeface="Comic Sans MS" pitchFamily="66" charset="0"/>
              </a:rPr>
              <a:t>Mae’r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eitemau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sampl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adlewyrchu’r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galw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ragwelir</a:t>
            </a:r>
            <a:r>
              <a:rPr lang="en-GB" sz="2400" dirty="0">
                <a:latin typeface="Comic Sans MS" pitchFamily="66" charset="0"/>
              </a:rPr>
              <a:t>. </a:t>
            </a:r>
            <a:r>
              <a:rPr lang="en-GB" sz="2400" dirty="0" err="1">
                <a:latin typeface="Comic Sans MS" pitchFamily="66" charset="0"/>
              </a:rPr>
              <a:t>Fodd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bynnag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b="1" dirty="0" err="1">
                <a:latin typeface="Comic Sans MS" pitchFamily="66" charset="0"/>
              </a:rPr>
              <a:t>nid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papurau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 smtClean="0">
                <a:latin typeface="Comic Sans MS" pitchFamily="66" charset="0"/>
              </a:rPr>
              <a:t>cyflawn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 smtClean="0">
                <a:latin typeface="Comic Sans MS" pitchFamily="66" charset="0"/>
              </a:rPr>
              <a:t>mohonynt</a:t>
            </a:r>
            <a:r>
              <a:rPr lang="en-GB" sz="2400" dirty="0">
                <a:latin typeface="Comic Sans MS" pitchFamily="66" charset="0"/>
              </a:rPr>
              <a:t>: </a:t>
            </a:r>
            <a:r>
              <a:rPr lang="en-GB" sz="2400" dirty="0" err="1">
                <a:latin typeface="Comic Sans MS" pitchFamily="66" charset="0"/>
              </a:rPr>
              <a:t>bydd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nifer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marciau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y </a:t>
            </a:r>
            <a:r>
              <a:rPr lang="en-GB" sz="2400" dirty="0" err="1">
                <a:latin typeface="Comic Sans MS" pitchFamily="66" charset="0"/>
              </a:rPr>
              <a:t>profion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byw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oddeutu</a:t>
            </a:r>
            <a:r>
              <a:rPr lang="en-GB" sz="2400" dirty="0">
                <a:latin typeface="Comic Sans MS" pitchFamily="66" charset="0"/>
              </a:rPr>
              <a:t> 20 </a:t>
            </a:r>
            <a:r>
              <a:rPr lang="en-GB" sz="2400" dirty="0" err="1">
                <a:latin typeface="Comic Sans MS" pitchFamily="66" charset="0"/>
              </a:rPr>
              <a:t>ar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gyfer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pob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grŵp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blwyddyn</a:t>
            </a:r>
            <a:r>
              <a:rPr lang="en-GB" sz="2400" dirty="0" smtClean="0">
                <a:latin typeface="Comic Sans MS" pitchFamily="66" charset="0"/>
              </a:rPr>
              <a:t>, </a:t>
            </a:r>
            <a:r>
              <a:rPr lang="en-GB" sz="2400" b="1" dirty="0" err="1" smtClean="0">
                <a:latin typeface="Comic Sans MS" pitchFamily="66" charset="0"/>
              </a:rPr>
              <a:t>gydag</a:t>
            </a:r>
            <a:r>
              <a:rPr lang="en-GB" sz="2400" b="1" dirty="0" smtClean="0">
                <a:latin typeface="Comic Sans MS" pitchFamily="66" charset="0"/>
              </a:rPr>
              <a:t> </a:t>
            </a:r>
            <a:r>
              <a:rPr lang="en-GB" sz="2400" b="1" dirty="0">
                <a:latin typeface="Comic Sans MS" pitchFamily="66" charset="0"/>
              </a:rPr>
              <a:t>un </a:t>
            </a:r>
            <a:r>
              <a:rPr lang="en-GB" sz="2400" b="1" dirty="0" err="1">
                <a:latin typeface="Comic Sans MS" pitchFamily="66" charset="0"/>
              </a:rPr>
              <a:t>eitem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ysgogi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wedi’i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dilyn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gan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rhwng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pedwar</a:t>
            </a:r>
            <a:r>
              <a:rPr lang="en-GB" sz="2400" b="1" dirty="0">
                <a:latin typeface="Comic Sans MS" pitchFamily="66" charset="0"/>
              </a:rPr>
              <a:t> ac </a:t>
            </a:r>
            <a:r>
              <a:rPr lang="en-GB" sz="2400" b="1" dirty="0" err="1">
                <a:latin typeface="Comic Sans MS" pitchFamily="66" charset="0"/>
              </a:rPr>
              <a:t>wyth</a:t>
            </a:r>
            <a:r>
              <a:rPr lang="en-GB" sz="2400" b="1" dirty="0">
                <a:latin typeface="Comic Sans MS" pitchFamily="66" charset="0"/>
              </a:rPr>
              <a:t> o </a:t>
            </a:r>
            <a:r>
              <a:rPr lang="en-GB" sz="2400" b="1" dirty="0" err="1">
                <a:latin typeface="Comic Sans MS" pitchFamily="66" charset="0"/>
              </a:rPr>
              <a:t>gwestiynau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ychwanegol</a:t>
            </a:r>
            <a:r>
              <a:rPr lang="en-GB" sz="2400" dirty="0">
                <a:latin typeface="Comic Sans MS" pitchFamily="66" charset="0"/>
              </a:rPr>
              <a:t>.</a:t>
            </a:r>
          </a:p>
          <a:p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2014 </a:t>
            </a:r>
            <a:r>
              <a:rPr lang="en-GB" sz="2400" dirty="0" err="1">
                <a:latin typeface="Comic Sans MS" pitchFamily="66" charset="0"/>
              </a:rPr>
              <a:t>bydd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pob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prawf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rhesymu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para</a:t>
            </a:r>
            <a:r>
              <a:rPr lang="en-GB" sz="2400" b="1" dirty="0">
                <a:latin typeface="Comic Sans MS" pitchFamily="66" charset="0"/>
              </a:rPr>
              <a:t> 30 </a:t>
            </a:r>
            <a:r>
              <a:rPr lang="en-GB" sz="2400" b="1" dirty="0" err="1">
                <a:latin typeface="Comic Sans MS" pitchFamily="66" charset="0"/>
              </a:rPr>
              <a:t>munud</a:t>
            </a:r>
            <a:r>
              <a:rPr lang="en-GB" sz="2400" dirty="0">
                <a:latin typeface="Comic Sans MS" pitchFamily="66" charset="0"/>
              </a:rPr>
              <a:t>. </a:t>
            </a:r>
            <a:r>
              <a:rPr lang="en-GB" sz="2400" dirty="0" err="1">
                <a:latin typeface="Comic Sans MS" pitchFamily="66" charset="0"/>
              </a:rPr>
              <a:t>Mae’r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amser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gyfer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cyflwyno’r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ysgogiad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ychwanegol</a:t>
            </a:r>
            <a:r>
              <a:rPr lang="en-GB" sz="2400" dirty="0">
                <a:latin typeface="Comic Sans MS" pitchFamily="66" charset="0"/>
              </a:rPr>
              <a:t> at </a:t>
            </a:r>
            <a:r>
              <a:rPr lang="en-GB" sz="2400" dirty="0" err="1">
                <a:latin typeface="Comic Sans MS" pitchFamily="66" charset="0"/>
              </a:rPr>
              <a:t>amser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asesiad</a:t>
            </a:r>
            <a:r>
              <a:rPr lang="en-GB" sz="2400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4225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-27384"/>
            <a:ext cx="8856984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err="1">
                <a:latin typeface="Comic Sans MS" pitchFamily="66" charset="0"/>
              </a:rPr>
              <a:t>S</a:t>
            </a:r>
            <a:r>
              <a:rPr lang="en-GB" sz="2400" i="1" dirty="0" err="1" smtClean="0">
                <a:latin typeface="Comic Sans MS" pitchFamily="66" charset="0"/>
              </a:rPr>
              <a:t>ut</a:t>
            </a:r>
            <a:r>
              <a:rPr lang="en-GB" sz="2400" i="1" dirty="0" smtClean="0">
                <a:latin typeface="Comic Sans MS" pitchFamily="66" charset="0"/>
              </a:rPr>
              <a:t> </a:t>
            </a:r>
            <a:r>
              <a:rPr lang="en-GB" sz="2400" i="1" dirty="0" err="1">
                <a:latin typeface="Comic Sans MS" pitchFamily="66" charset="0"/>
              </a:rPr>
              <a:t>i</a:t>
            </a:r>
            <a:r>
              <a:rPr lang="en-GB" sz="2400" i="1" dirty="0">
                <a:latin typeface="Comic Sans MS" pitchFamily="66" charset="0"/>
              </a:rPr>
              <a:t> </a:t>
            </a:r>
            <a:r>
              <a:rPr lang="en-GB" sz="2400" i="1" dirty="0" err="1">
                <a:latin typeface="Comic Sans MS" pitchFamily="66" charset="0"/>
              </a:rPr>
              <a:t>ddefnyddio’r</a:t>
            </a:r>
            <a:r>
              <a:rPr lang="en-GB" sz="2400" i="1" dirty="0">
                <a:latin typeface="Comic Sans MS" pitchFamily="66" charset="0"/>
              </a:rPr>
              <a:t> </a:t>
            </a:r>
            <a:r>
              <a:rPr lang="en-GB" sz="2400" i="1" dirty="0" err="1">
                <a:latin typeface="Comic Sans MS" pitchFamily="66" charset="0"/>
              </a:rPr>
              <a:t>eitemau</a:t>
            </a:r>
            <a:r>
              <a:rPr lang="en-GB" sz="2400" i="1" dirty="0">
                <a:latin typeface="Comic Sans MS" pitchFamily="66" charset="0"/>
              </a:rPr>
              <a:t> </a:t>
            </a:r>
            <a:r>
              <a:rPr lang="en-GB" sz="2400" i="1" dirty="0" err="1">
                <a:latin typeface="Comic Sans MS" pitchFamily="66" charset="0"/>
              </a:rPr>
              <a:t>sampl</a:t>
            </a:r>
            <a:endParaRPr lang="en-GB" sz="2400" i="1" dirty="0">
              <a:latin typeface="Comic Sans MS" pitchFamily="66" charset="0"/>
            </a:endParaRPr>
          </a:p>
          <a:p>
            <a:r>
              <a:rPr lang="en-GB" sz="2400" dirty="0" err="1">
                <a:latin typeface="Comic Sans MS" pitchFamily="66" charset="0"/>
              </a:rPr>
              <a:t>Gellir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argraffu’r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eitemau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sampl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a’u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defnyddio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ymarfer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cyn</a:t>
            </a:r>
            <a:r>
              <a:rPr lang="en-GB" sz="2400" b="1" dirty="0">
                <a:latin typeface="Comic Sans MS" pitchFamily="66" charset="0"/>
              </a:rPr>
              <a:t> y </a:t>
            </a:r>
            <a:r>
              <a:rPr lang="en-GB" sz="2400" b="1" dirty="0" err="1">
                <a:latin typeface="Comic Sans MS" pitchFamily="66" charset="0"/>
              </a:rPr>
              <a:t>profion</a:t>
            </a:r>
            <a:r>
              <a:rPr lang="en-GB" sz="2400" b="1" dirty="0">
                <a:latin typeface="Comic Sans MS" pitchFamily="66" charset="0"/>
              </a:rPr>
              <a:t>. </a:t>
            </a:r>
            <a:r>
              <a:rPr lang="en-GB" sz="2400" dirty="0" err="1">
                <a:latin typeface="Comic Sans MS" pitchFamily="66" charset="0"/>
              </a:rPr>
              <a:t>Yna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gellir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nodi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cryfderau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smtClean="0">
                <a:latin typeface="Comic Sans MS" pitchFamily="66" charset="0"/>
              </a:rPr>
              <a:t>a </a:t>
            </a:r>
            <a:r>
              <a:rPr lang="en-GB" sz="2400" dirty="0" err="1">
                <a:latin typeface="Comic Sans MS" pitchFamily="66" charset="0"/>
              </a:rPr>
              <a:t>meysydd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wella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arnynt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a’u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defnyddio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fel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gweithgareddau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dysgu</a:t>
            </a:r>
            <a:r>
              <a:rPr lang="en-GB" sz="2400" dirty="0">
                <a:latin typeface="Comic Sans MS" pitchFamily="66" charset="0"/>
              </a:rPr>
              <a:t> ac </a:t>
            </a:r>
            <a:r>
              <a:rPr lang="en-GB" sz="2400" dirty="0" err="1">
                <a:latin typeface="Comic Sans MS" pitchFamily="66" charset="0"/>
              </a:rPr>
              <a:t>addysgu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ychwanegol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s-ES" sz="2400" dirty="0" err="1" smtClean="0">
                <a:latin typeface="Comic Sans MS" pitchFamily="66" charset="0"/>
              </a:rPr>
              <a:t>yn</a:t>
            </a:r>
            <a:r>
              <a:rPr lang="es-ES" sz="2400" dirty="0" smtClean="0">
                <a:latin typeface="Comic Sans MS" pitchFamily="66" charset="0"/>
              </a:rPr>
              <a:t> </a:t>
            </a:r>
            <a:r>
              <a:rPr lang="es-ES" sz="2400" dirty="0">
                <a:latin typeface="Comic Sans MS" pitchFamily="66" charset="0"/>
              </a:rPr>
              <a:t>y </a:t>
            </a:r>
            <a:r>
              <a:rPr lang="es-ES" sz="2400" dirty="0" err="1">
                <a:latin typeface="Comic Sans MS" pitchFamily="66" charset="0"/>
              </a:rPr>
              <a:t>dosbarth</a:t>
            </a:r>
            <a:r>
              <a:rPr lang="es-ES" sz="2400" dirty="0">
                <a:latin typeface="Comic Sans MS" pitchFamily="66" charset="0"/>
              </a:rPr>
              <a:t>, </a:t>
            </a:r>
            <a:r>
              <a:rPr lang="es-ES" sz="2400" dirty="0" err="1">
                <a:latin typeface="Comic Sans MS" pitchFamily="66" charset="0"/>
              </a:rPr>
              <a:t>lle</a:t>
            </a:r>
            <a:r>
              <a:rPr lang="es-ES" sz="2400" dirty="0">
                <a:latin typeface="Comic Sans MS" pitchFamily="66" charset="0"/>
              </a:rPr>
              <a:t> y </a:t>
            </a:r>
            <a:r>
              <a:rPr lang="es-ES" sz="2400" dirty="0" err="1">
                <a:latin typeface="Comic Sans MS" pitchFamily="66" charset="0"/>
              </a:rPr>
              <a:t>bo’n</a:t>
            </a:r>
            <a:r>
              <a:rPr lang="es-ES" sz="2400" dirty="0">
                <a:latin typeface="Comic Sans MS" pitchFamily="66" charset="0"/>
              </a:rPr>
              <a:t> </a:t>
            </a:r>
            <a:r>
              <a:rPr lang="es-ES" sz="2400" dirty="0" err="1">
                <a:latin typeface="Comic Sans MS" pitchFamily="66" charset="0"/>
              </a:rPr>
              <a:t>briodol</a:t>
            </a:r>
            <a:r>
              <a:rPr lang="es-ES" sz="2400" dirty="0">
                <a:latin typeface="Comic Sans MS" pitchFamily="66" charset="0"/>
              </a:rPr>
              <a:t>.</a:t>
            </a:r>
          </a:p>
          <a:p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ogystal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gellir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defnyddio’r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eitemau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sampl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rhesymu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fel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>
                <a:latin typeface="Comic Sans MS" pitchFamily="66" charset="0"/>
              </a:rPr>
              <a:t>sail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drafodaeth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y </a:t>
            </a:r>
            <a:r>
              <a:rPr lang="en-GB" sz="2400" b="1" dirty="0" err="1">
                <a:latin typeface="Comic Sans MS" pitchFamily="66" charset="0"/>
              </a:rPr>
              <a:t>dosbarth</a:t>
            </a:r>
            <a:r>
              <a:rPr lang="en-GB" sz="2400" b="1" dirty="0">
                <a:latin typeface="Comic Sans MS" pitchFamily="66" charset="0"/>
              </a:rPr>
              <a:t>, </a:t>
            </a:r>
            <a:r>
              <a:rPr lang="en-GB" sz="2400" b="1" dirty="0" smtClean="0">
                <a:latin typeface="Comic Sans MS" pitchFamily="66" charset="0"/>
              </a:rPr>
              <a:t>ac </a:t>
            </a:r>
            <a:r>
              <a:rPr lang="en-GB" sz="2400" b="1" dirty="0" err="1" smtClean="0">
                <a:latin typeface="Comic Sans MS" pitchFamily="66" charset="0"/>
              </a:rPr>
              <a:t>i</a:t>
            </a:r>
            <a:r>
              <a:rPr lang="en-GB" sz="2400" b="1" dirty="0" smtClean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ddangos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technegau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prawf</a:t>
            </a:r>
            <a:r>
              <a:rPr lang="en-GB" sz="2400" b="1" dirty="0">
                <a:latin typeface="Comic Sans MS" pitchFamily="66" charset="0"/>
              </a:rPr>
              <a:t> da</a:t>
            </a:r>
            <a:r>
              <a:rPr lang="en-GB" sz="2400" dirty="0">
                <a:latin typeface="Comic Sans MS" pitchFamily="66" charset="0"/>
              </a:rPr>
              <a:t>. </a:t>
            </a:r>
            <a:r>
              <a:rPr lang="en-GB" sz="2400" dirty="0" err="1">
                <a:latin typeface="Comic Sans MS" pitchFamily="66" charset="0"/>
              </a:rPr>
              <a:t>Mae’r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rhain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cynnwys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pwysigrwydd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darllen</a:t>
            </a:r>
            <a:r>
              <a:rPr lang="en-GB" sz="2400" b="1" dirty="0">
                <a:latin typeface="Comic Sans MS" pitchFamily="66" charset="0"/>
              </a:rPr>
              <a:t> y </a:t>
            </a:r>
            <a:r>
              <a:rPr lang="en-GB" sz="2400" b="1" dirty="0" err="1">
                <a:latin typeface="Comic Sans MS" pitchFamily="66" charset="0"/>
              </a:rPr>
              <a:t>cwestiwn</a:t>
            </a:r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ofalus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b="1" dirty="0" err="1">
                <a:latin typeface="Comic Sans MS" pitchFamily="66" charset="0"/>
              </a:rPr>
              <a:t>ble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ysgrifennu’r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atebion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b="1" dirty="0" err="1">
                <a:latin typeface="Comic Sans MS" pitchFamily="66" charset="0"/>
              </a:rPr>
              <a:t>pwysigrwydd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dangos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gwaith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cyfrifo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alluogi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eraill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smtClean="0">
                <a:latin typeface="Comic Sans MS" pitchFamily="66" charset="0"/>
              </a:rPr>
              <a:t>weld y </a:t>
            </a:r>
            <a:r>
              <a:rPr lang="en-GB" sz="2400" b="1" dirty="0" err="1">
                <a:latin typeface="Comic Sans MS" pitchFamily="66" charset="0"/>
              </a:rPr>
              <a:t>rhesymu</a:t>
            </a:r>
            <a:r>
              <a:rPr lang="en-GB" sz="2400" b="1" dirty="0">
                <a:latin typeface="Comic Sans MS" pitchFamily="66" charset="0"/>
              </a:rPr>
              <a:t>, </a:t>
            </a:r>
            <a:r>
              <a:rPr lang="en-GB" sz="2400" b="1" dirty="0" err="1">
                <a:latin typeface="Comic Sans MS" pitchFamily="66" charset="0"/>
              </a:rPr>
              <a:t>rheoli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amser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dda</a:t>
            </a:r>
            <a:r>
              <a:rPr lang="en-GB" sz="2400" b="1" dirty="0">
                <a:latin typeface="Comic Sans MS" pitchFamily="66" charset="0"/>
              </a:rPr>
              <a:t> a </a:t>
            </a:r>
            <a:r>
              <a:rPr lang="en-GB" sz="2400" b="1" dirty="0" err="1">
                <a:latin typeface="Comic Sans MS" pitchFamily="66" charset="0"/>
              </a:rPr>
              <a:t>manteision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gwirio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atebion</a:t>
            </a:r>
            <a:r>
              <a:rPr lang="en-GB" sz="2400" b="1" dirty="0">
                <a:latin typeface="Comic Sans MS" pitchFamily="66" charset="0"/>
              </a:rPr>
              <a:t>.</a:t>
            </a:r>
          </a:p>
          <a:p>
            <a:r>
              <a:rPr lang="en-GB" sz="2400" dirty="0" err="1">
                <a:latin typeface="Comic Sans MS" pitchFamily="66" charset="0"/>
              </a:rPr>
              <a:t>Yr</a:t>
            </a:r>
            <a:r>
              <a:rPr lang="en-GB" sz="2400" dirty="0">
                <a:latin typeface="Comic Sans MS" pitchFamily="66" charset="0"/>
              </a:rPr>
              <a:t> un </a:t>
            </a:r>
            <a:r>
              <a:rPr lang="en-GB" sz="2400" dirty="0" err="1">
                <a:latin typeface="Comic Sans MS" pitchFamily="66" charset="0"/>
              </a:rPr>
              <a:t>mor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bwysig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dirty="0" err="1">
                <a:latin typeface="Comic Sans MS" pitchFamily="66" charset="0"/>
              </a:rPr>
              <a:t>gellir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defnyddio’r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eitemau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sampl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hyrwyddo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dealltwriaeth</a:t>
            </a:r>
            <a:r>
              <a:rPr lang="en-GB" sz="2400" b="1" dirty="0">
                <a:latin typeface="Comic Sans MS" pitchFamily="66" charset="0"/>
              </a:rPr>
              <a:t> o </a:t>
            </a:r>
            <a:r>
              <a:rPr lang="en-GB" sz="2400" b="1" dirty="0" err="1">
                <a:latin typeface="Comic Sans MS" pitchFamily="66" charset="0"/>
              </a:rPr>
              <a:t>atebion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smtClean="0">
                <a:latin typeface="Comic Sans MS" pitchFamily="66" charset="0"/>
              </a:rPr>
              <a:t>da </a:t>
            </a:r>
            <a:r>
              <a:rPr lang="en-GB" sz="2400" b="1" dirty="0" err="1" smtClean="0">
                <a:latin typeface="Comic Sans MS" pitchFamily="66" charset="0"/>
              </a:rPr>
              <a:t>i</a:t>
            </a:r>
            <a:r>
              <a:rPr lang="en-GB" sz="2400" b="1" dirty="0" smtClean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gwestiynau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agored</a:t>
            </a:r>
            <a:r>
              <a:rPr lang="en-GB" sz="2400" dirty="0">
                <a:latin typeface="Comic Sans MS" pitchFamily="66" charset="0"/>
              </a:rPr>
              <a:t>. </a:t>
            </a:r>
            <a:endParaRPr lang="en-GB" sz="2400" dirty="0" smtClean="0">
              <a:latin typeface="Comic Sans MS" pitchFamily="66" charset="0"/>
            </a:endParaRPr>
          </a:p>
          <a:p>
            <a:r>
              <a:rPr lang="en-GB" sz="2400" dirty="0" err="1" smtClean="0">
                <a:latin typeface="Comic Sans MS" pitchFamily="66" charset="0"/>
              </a:rPr>
              <a:t>Er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enghraifft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dirty="0" err="1">
                <a:latin typeface="Comic Sans MS" pitchFamily="66" charset="0"/>
              </a:rPr>
              <a:t>gallai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athrawon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lungopio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ystod</a:t>
            </a:r>
            <a:r>
              <a:rPr lang="en-GB" sz="2400" dirty="0">
                <a:latin typeface="Comic Sans MS" pitchFamily="66" charset="0"/>
              </a:rPr>
              <a:t> o </a:t>
            </a:r>
            <a:r>
              <a:rPr lang="en-GB" sz="2400" dirty="0" err="1">
                <a:latin typeface="Comic Sans MS" pitchFamily="66" charset="0"/>
              </a:rPr>
              <a:t>atebion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dienw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 smtClean="0">
                <a:latin typeface="Comic Sans MS" pitchFamily="66" charset="0"/>
              </a:rPr>
              <a:t>gofyn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i’r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dysgwyr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weithio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mewn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grwpiau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bach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i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roi’r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atebion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eu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trefn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o’r</a:t>
            </a:r>
            <a:r>
              <a:rPr lang="en-GB" sz="2400" b="1" dirty="0">
                <a:latin typeface="Comic Sans MS" pitchFamily="66" charset="0"/>
              </a:rPr>
              <a:t> ‘</a:t>
            </a:r>
            <a:r>
              <a:rPr lang="en-GB" sz="2400" b="1" dirty="0" err="1">
                <a:latin typeface="Comic Sans MS" pitchFamily="66" charset="0"/>
              </a:rPr>
              <a:t>gorau</a:t>
            </a:r>
            <a:r>
              <a:rPr lang="en-GB" sz="2400" b="1" dirty="0">
                <a:latin typeface="Comic Sans MS" pitchFamily="66" charset="0"/>
              </a:rPr>
              <a:t>’ </a:t>
            </a:r>
            <a:r>
              <a:rPr lang="en-GB" sz="2400" b="1" dirty="0" err="1">
                <a:latin typeface="Comic Sans MS" pitchFamily="66" charset="0"/>
              </a:rPr>
              <a:t>i’r</a:t>
            </a:r>
            <a:r>
              <a:rPr lang="en-GB" sz="2400" b="1" dirty="0">
                <a:latin typeface="Comic Sans MS" pitchFamily="66" charset="0"/>
              </a:rPr>
              <a:t> ‘</a:t>
            </a:r>
            <a:r>
              <a:rPr lang="en-GB" sz="2400" b="1" dirty="0" err="1">
                <a:latin typeface="Comic Sans MS" pitchFamily="66" charset="0"/>
              </a:rPr>
              <a:t>gwaethaf</a:t>
            </a:r>
            <a:r>
              <a:rPr lang="en-GB" sz="2400" dirty="0" smtClean="0">
                <a:latin typeface="Comic Sans MS" pitchFamily="66" charset="0"/>
              </a:rPr>
              <a:t>’, a </a:t>
            </a:r>
            <a:r>
              <a:rPr lang="en-GB" sz="2400" dirty="0" err="1">
                <a:latin typeface="Comic Sans MS" pitchFamily="66" charset="0"/>
              </a:rPr>
              <a:t>nodi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nodweddion</a:t>
            </a:r>
            <a:r>
              <a:rPr lang="en-GB" sz="2400" dirty="0">
                <a:latin typeface="Comic Sans MS" pitchFamily="66" charset="0"/>
              </a:rPr>
              <a:t> da </a:t>
            </a:r>
            <a:r>
              <a:rPr lang="en-GB" sz="2400" dirty="0" err="1">
                <a:latin typeface="Comic Sans MS" pitchFamily="66" charset="0"/>
              </a:rPr>
              <a:t>pob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ateb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gan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roi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rhesymau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dros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hynny</a:t>
            </a:r>
            <a:r>
              <a:rPr lang="en-GB" sz="2400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97114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60648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itchFamily="66" charset="0"/>
              </a:rPr>
              <a:t>● </a:t>
            </a:r>
            <a:r>
              <a:rPr lang="en-GB" sz="2400" i="1" dirty="0" err="1">
                <a:latin typeface="Comic Sans MS" pitchFamily="66" charset="0"/>
              </a:rPr>
              <a:t>Marcio’r</a:t>
            </a:r>
            <a:r>
              <a:rPr lang="en-GB" sz="2400" i="1" dirty="0">
                <a:latin typeface="Comic Sans MS" pitchFamily="66" charset="0"/>
              </a:rPr>
              <a:t> </a:t>
            </a:r>
            <a:r>
              <a:rPr lang="en-GB" sz="2400" i="1" dirty="0" err="1">
                <a:latin typeface="Comic Sans MS" pitchFamily="66" charset="0"/>
              </a:rPr>
              <a:t>eitemau</a:t>
            </a:r>
            <a:r>
              <a:rPr lang="en-GB" sz="2400" i="1" dirty="0">
                <a:latin typeface="Comic Sans MS" pitchFamily="66" charset="0"/>
              </a:rPr>
              <a:t> </a:t>
            </a:r>
            <a:r>
              <a:rPr lang="en-GB" sz="2400" i="1" dirty="0" err="1" smtClean="0">
                <a:latin typeface="Comic Sans MS" pitchFamily="66" charset="0"/>
              </a:rPr>
              <a:t>sampl</a:t>
            </a:r>
            <a:endParaRPr lang="en-GB" sz="2400" i="1" dirty="0" smtClean="0">
              <a:latin typeface="Comic Sans MS" pitchFamily="66" charset="0"/>
            </a:endParaRPr>
          </a:p>
          <a:p>
            <a:endParaRPr lang="en-GB" sz="2400" i="1" dirty="0">
              <a:latin typeface="Comic Sans MS" pitchFamily="66" charset="0"/>
            </a:endParaRPr>
          </a:p>
          <a:p>
            <a:r>
              <a:rPr lang="en-GB" sz="2400" b="1" dirty="0" err="1">
                <a:latin typeface="Comic Sans MS" pitchFamily="66" charset="0"/>
              </a:rPr>
              <a:t>Darperir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cynllun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marcio</a:t>
            </a:r>
            <a:r>
              <a:rPr lang="en-GB" sz="2400" dirty="0">
                <a:latin typeface="Comic Sans MS" pitchFamily="66" charset="0"/>
              </a:rPr>
              <a:t>, </a:t>
            </a:r>
            <a:r>
              <a:rPr lang="en-GB" sz="2400" dirty="0" err="1">
                <a:latin typeface="Comic Sans MS" pitchFamily="66" charset="0"/>
              </a:rPr>
              <a:t>sy’n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nodweddiadol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o’r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rhai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fydd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cael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defnyddio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ochr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ochr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a’r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profion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byw</a:t>
            </a:r>
            <a:r>
              <a:rPr lang="en-GB" sz="2400" dirty="0">
                <a:latin typeface="Comic Sans MS" pitchFamily="66" charset="0"/>
              </a:rPr>
              <a:t>. </a:t>
            </a:r>
            <a:r>
              <a:rPr lang="en-GB" sz="2400" dirty="0" err="1">
                <a:latin typeface="Comic Sans MS" pitchFamily="66" charset="0"/>
              </a:rPr>
              <a:t>Mae’n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cynnwys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ystod</a:t>
            </a:r>
            <a:r>
              <a:rPr lang="en-GB" sz="2400" b="1" dirty="0">
                <a:latin typeface="Comic Sans MS" pitchFamily="66" charset="0"/>
              </a:rPr>
              <a:t> o </a:t>
            </a:r>
            <a:r>
              <a:rPr lang="en-GB" sz="2400" b="1" dirty="0" err="1">
                <a:latin typeface="Comic Sans MS" pitchFamily="66" charset="0"/>
              </a:rPr>
              <a:t>atebion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tebygol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dirty="0">
                <a:latin typeface="Comic Sans MS" pitchFamily="66" charset="0"/>
              </a:rPr>
              <a:t>a </a:t>
            </a:r>
            <a:r>
              <a:rPr lang="en-GB" sz="2400" dirty="0" err="1">
                <a:latin typeface="Comic Sans MS" pitchFamily="66" charset="0"/>
              </a:rPr>
              <a:t>cheir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canllawiau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clir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pryd</a:t>
            </a:r>
            <a:r>
              <a:rPr lang="en-GB" sz="2400" dirty="0">
                <a:latin typeface="Comic Sans MS" pitchFamily="66" charset="0"/>
              </a:rPr>
              <a:t> a </a:t>
            </a:r>
            <a:r>
              <a:rPr lang="en-GB" sz="2400" dirty="0" err="1">
                <a:latin typeface="Comic Sans MS" pitchFamily="66" charset="0"/>
              </a:rPr>
              <a:t>sut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roi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credyd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rhannol</a:t>
            </a:r>
            <a:r>
              <a:rPr lang="en-GB" sz="2400" dirty="0">
                <a:latin typeface="Comic Sans MS" pitchFamily="66" charset="0"/>
              </a:rPr>
              <a:t>. </a:t>
            </a:r>
            <a:endParaRPr lang="en-GB" sz="2400" dirty="0" smtClean="0">
              <a:latin typeface="Comic Sans MS" pitchFamily="66" charset="0"/>
            </a:endParaRPr>
          </a:p>
          <a:p>
            <a:r>
              <a:rPr lang="en-GB" sz="2400" dirty="0" err="1" smtClean="0">
                <a:latin typeface="Comic Sans MS" pitchFamily="66" charset="0"/>
              </a:rPr>
              <a:t>Mae’r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canllawiau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marcio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cyffredinol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amlinellu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egwyddorion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marcio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>
                <a:latin typeface="Comic Sans MS" pitchFamily="66" charset="0"/>
              </a:rPr>
              <a:t>er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mwyn</a:t>
            </a:r>
            <a:r>
              <a:rPr lang="en-GB" sz="2400" dirty="0">
                <a:latin typeface="Comic Sans MS" pitchFamily="66" charset="0"/>
              </a:rPr>
              <a:t> </a:t>
            </a:r>
            <a:r>
              <a:rPr lang="en-GB" sz="2400" dirty="0" err="1" smtClean="0">
                <a:latin typeface="Comic Sans MS" pitchFamily="66" charset="0"/>
              </a:rPr>
              <a:t>hwyluso</a:t>
            </a:r>
            <a:r>
              <a:rPr lang="en-GB" sz="2400" dirty="0" smtClean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cysondeb</a:t>
            </a:r>
            <a:r>
              <a:rPr lang="en-GB" sz="2400" b="1" dirty="0">
                <a:latin typeface="Comic Sans MS" pitchFamily="66" charset="0"/>
              </a:rPr>
              <a:t> </a:t>
            </a:r>
            <a:r>
              <a:rPr lang="en-GB" sz="2400" b="1" dirty="0" err="1">
                <a:latin typeface="Comic Sans MS" pitchFamily="66" charset="0"/>
              </a:rPr>
              <a:t>ar</a:t>
            </a:r>
            <a:r>
              <a:rPr lang="en-GB" sz="2400" b="1" dirty="0">
                <a:latin typeface="Comic Sans MS" pitchFamily="66" charset="0"/>
              </a:rPr>
              <a:t> draws </a:t>
            </a:r>
            <a:r>
              <a:rPr lang="en-GB" sz="2400" b="1" dirty="0" err="1">
                <a:latin typeface="Comic Sans MS" pitchFamily="66" charset="0"/>
              </a:rPr>
              <a:t>ysgolion</a:t>
            </a:r>
            <a:r>
              <a:rPr lang="en-GB" sz="2400" b="1" dirty="0"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2792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7"/>
            <a:ext cx="8208912" cy="60498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80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8597552" cy="26642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789040"/>
            <a:ext cx="8597551" cy="26642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6136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166" y="0"/>
            <a:ext cx="914525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67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99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49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8719356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739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0" y="0"/>
            <a:ext cx="911327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57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32656"/>
            <a:ext cx="8107192" cy="25202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8401440" cy="23377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45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04" y="260648"/>
            <a:ext cx="8402659" cy="63006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77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68" y="404664"/>
            <a:ext cx="8066677" cy="60486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84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1" y="433316"/>
            <a:ext cx="7891571" cy="34997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089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47663"/>
            <a:ext cx="5114925" cy="61626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794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332656"/>
            <a:ext cx="4174933" cy="5949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260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1238" y="204788"/>
            <a:ext cx="4581525" cy="64468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062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1238" y="204788"/>
            <a:ext cx="4581525" cy="64468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3635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98825"/>
            <a:ext cx="5616624" cy="6060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824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28600"/>
            <a:ext cx="4572000" cy="63992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662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8"/>
            <a:ext cx="4882828" cy="64087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861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4"/>
            <a:ext cx="7776864" cy="59136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620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5208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85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7"/>
            <a:ext cx="8063498" cy="234615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3" y="3212976"/>
            <a:ext cx="8120825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35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30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45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66910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36" y="3429000"/>
            <a:ext cx="8366910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6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9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513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9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74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32656"/>
            <a:ext cx="8120825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441576"/>
            <a:ext cx="8077846" cy="2363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30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9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5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9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79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76672"/>
            <a:ext cx="8310431" cy="43204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54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9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8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8640"/>
            <a:ext cx="4547678" cy="6480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57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13967"/>
            <a:ext cx="4029254" cy="6192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3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152" y="332656"/>
            <a:ext cx="4072056" cy="62006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75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50181"/>
            <a:ext cx="4320480" cy="65911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93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8640"/>
            <a:ext cx="4248472" cy="64813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71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203" y="300256"/>
            <a:ext cx="4915069" cy="61694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62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8640"/>
            <a:ext cx="4824536" cy="63322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18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8" y="0"/>
            <a:ext cx="911767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73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20947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52" y="3140968"/>
            <a:ext cx="8513434" cy="31683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121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88" y="280988"/>
            <a:ext cx="4238625" cy="6296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912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33363"/>
            <a:ext cx="7704137" cy="638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17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88640"/>
            <a:ext cx="8281633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232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233363"/>
            <a:ext cx="7704137" cy="638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469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24617"/>
            <a:ext cx="8334483" cy="4948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793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33363"/>
            <a:ext cx="6057900" cy="638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82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77" y="980728"/>
            <a:ext cx="8448939" cy="4824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541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33363"/>
            <a:ext cx="6057900" cy="6389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67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052" y="332656"/>
            <a:ext cx="3857625" cy="5562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539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200254"/>
            <a:ext cx="4557779" cy="64691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738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8443"/>
            <a:ext cx="4536504" cy="64389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258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0647"/>
            <a:ext cx="4392488" cy="62344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2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60648"/>
            <a:ext cx="4363030" cy="6192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0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037876" cy="63367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67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7"/>
            <a:ext cx="4896544" cy="64139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966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7992888" cy="6452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06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6" y="31264"/>
            <a:ext cx="9127584" cy="67675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75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9254"/>
            <a:ext cx="8659223" cy="25756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04" y="3559294"/>
            <a:ext cx="8690839" cy="24619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247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37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910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8" y="28600"/>
            <a:ext cx="9075091" cy="6829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91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42400" cy="24482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68" y="3563738"/>
            <a:ext cx="8675152" cy="2457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26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8" y="25152"/>
            <a:ext cx="9123392" cy="68328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01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12"/>
            <a:ext cx="9144000" cy="68518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26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05160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0"/>
            <a:ext cx="8305160" cy="23762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15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56" y="0"/>
            <a:ext cx="9169856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762125"/>
            <a:ext cx="8789987" cy="3333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795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72941" cy="31683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55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953376" cy="32716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787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2046"/>
            <a:ext cx="4536504" cy="64711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68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60648"/>
            <a:ext cx="4320480" cy="63522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67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52896"/>
            <a:ext cx="4266231" cy="62724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169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0647"/>
            <a:ext cx="4392488" cy="64580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910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88640"/>
            <a:ext cx="4392488" cy="64580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6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76240"/>
            <a:ext cx="5052975" cy="63367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9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260648"/>
            <a:ext cx="5052975" cy="63367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90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32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32193" cy="34563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888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633413"/>
            <a:ext cx="8561387" cy="5591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89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727967" cy="24972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11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623888"/>
            <a:ext cx="8466137" cy="561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37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417922" cy="367240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30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38" y="623888"/>
            <a:ext cx="8466137" cy="561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83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429040" cy="4608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7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123950"/>
            <a:ext cx="8666163" cy="4610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91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881276" cy="41764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1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609725"/>
            <a:ext cx="8504237" cy="3638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29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31598"/>
            <a:ext cx="4103340" cy="58834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7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089754" cy="6285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620688"/>
            <a:ext cx="3172876" cy="46085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99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4392488" cy="61122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87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22548"/>
            <a:ext cx="4529385" cy="6302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869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03762" cy="64087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89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8064896" cy="55656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159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815" y="188640"/>
            <a:ext cx="5855521" cy="6480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22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449</Words>
  <Application>Microsoft Office PowerPoint</Application>
  <PresentationFormat>On-screen Show (4:3)</PresentationFormat>
  <Paragraphs>19</Paragraphs>
  <Slides>98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98</vt:i4>
      </vt:variant>
    </vt:vector>
  </HeadingPairs>
  <TitlesOfParts>
    <vt:vector size="9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Home</cp:lastModifiedBy>
  <cp:revision>1</cp:revision>
  <dcterms:created xsi:type="dcterms:W3CDTF">2014-01-14T12:19:07Z</dcterms:created>
  <dcterms:modified xsi:type="dcterms:W3CDTF">2014-01-14T12:26:13Z</dcterms:modified>
</cp:coreProperties>
</file>