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335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582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16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809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9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219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2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30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62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8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87859-15FF-4734-9351-B22BFAA09A53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71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hyperlink" Target="https://tinyurl.com/y7y5rzel" TargetMode="Externa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hyperlink" Target="http://s4c.urdd.cymru/cy/" TargetMode="Externa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hewordsearch.com/maker/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://www.appsinwelsh.com/" TargetMode="Externa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hyperlink" Target="https://tinyurl.com/y9n6tj7w" TargetMode="Externa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png"/><Relationship Id="rId3" Type="http://schemas.openxmlformats.org/officeDocument/2006/relationships/hyperlink" Target="https://tinyurl.com/y7y5rzel" TargetMode="External"/><Relationship Id="rId7" Type="http://schemas.openxmlformats.org/officeDocument/2006/relationships/hyperlink" Target="https://thewordsearch.com/maker/" TargetMode="Externa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hyperlink" Target="http://s4c.urdd.cymru/cy/" TargetMode="Externa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ppsinwelsh.com/" TargetMode="External"/><Relationship Id="rId11" Type="http://schemas.openxmlformats.org/officeDocument/2006/relationships/image" Target="../media/image4.png"/><Relationship Id="rId5" Type="http://schemas.openxmlformats.org/officeDocument/2006/relationships/hyperlink" Target="https://tinyurl.com/y9n6tj7w" TargetMode="External"/><Relationship Id="rId1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hyperlink" Target="https://tinyurl.com/ybb5z7lk" TargetMode="External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491513"/>
              </p:ext>
            </p:extLst>
          </p:nvPr>
        </p:nvGraphicFramePr>
        <p:xfrm>
          <a:off x="168812" y="83309"/>
          <a:ext cx="11774658" cy="66517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094">
                  <a:extLst>
                    <a:ext uri="{9D8B030D-6E8A-4147-A177-3AD203B41FA5}">
                      <a16:colId xmlns:a16="http://schemas.microsoft.com/office/drawing/2014/main" val="413243628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55509100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8868206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72858225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14791503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15528539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3392204298"/>
                    </a:ext>
                  </a:extLst>
                </a:gridCol>
              </a:tblGrid>
              <a:tr h="1575552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Kristen ITC" panose="03050502040202030202" pitchFamily="66" charset="0"/>
                        </a:rPr>
                        <a:t>Her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30 </a:t>
                      </a:r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diwrnod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Seren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a </a:t>
                      </a:r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Sbarc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CA2</a:t>
                      </a:r>
                      <a:r>
                        <a:rPr lang="en-GB" sz="40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   </a:t>
                      </a: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Cofrestru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gystadlu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Eisteddfod 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Urdd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hlinkClick r:id="rId2"/>
                        </a:rPr>
                        <a:t>http://s4c.urdd.cymru/cy/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llythyr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ddiolch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GIG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Gwylio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cartwnau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S4C.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4.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un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posau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wefan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Urdd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https://tinyurl.com/ybncclzs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46601"/>
                  </a:ext>
                </a:extLst>
              </a:tr>
              <a:tr h="13634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flog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fideofi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tŷ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anfon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at: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https://tinyurl.com/yalohvf7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6.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Mynd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dro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dysgu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enw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blodyn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aderyn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choeden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 Gymraeg.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7.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poster am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8.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Dysgu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pherffomio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cân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’.</a:t>
                      </a:r>
                    </a:p>
                    <a:p>
                      <a:r>
                        <a:rPr lang="en-GB" sz="140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3"/>
                        </a:rPr>
                        <a:t>https://tinyurl.com/y7y5rzel</a:t>
                      </a: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9.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Coginio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ryseit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Cymreig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Beth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goginio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pice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bara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brith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deisen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lap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?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Dilyn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cyfarwyddiadau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ddarlunio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https://tinyurl.com/ybrfqema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11.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ffeil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ffeithiau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am un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enwogion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495918"/>
                  </a:ext>
                </a:extLst>
              </a:tr>
              <a:tr h="132038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sesiwn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https://youtu.be/pyNgXYJSolA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13.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hwarae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ardiau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Brwydro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Cyngor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Llyfrau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https://tinyurl.com/ybb5z7lk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14.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neges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destun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tweet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e-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bost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ffrind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Gymraeg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comig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https://tinyurl.com/y8dkehot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16.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Defnyddio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blociau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adeiladu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model 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un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gestyll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17.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Dysgu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pherfformio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anthem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omic Sans MS" panose="030F0702030302020204" pitchFamily="66" charset="0"/>
                          <a:hlinkClick r:id="rId4"/>
                        </a:rPr>
                        <a:t>https://tinyurl.com/y9n6tj7w</a:t>
                      </a: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18.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Lawrlwytho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ap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chwarae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400" dirty="0">
                          <a:hlinkClick r:id="rId5"/>
                        </a:rPr>
                        <a:t>http://www.appsinwelsh.com/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449325"/>
                  </a:ext>
                </a:extLst>
              </a:tr>
              <a:tr h="117700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19.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map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nodi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lleoliad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y 6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dinas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Gwrando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restr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chwarae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‘Hoff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ganeuon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Spotify.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21.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nodyn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gymydog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cynnig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help.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banc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eiriau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chwilair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hlinkClick r:id="rId6"/>
                        </a:rPr>
                        <a:t>https://thewordsearch.com/maker/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23.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Gwylio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rhaglen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S4C / S4C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Clic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24.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llyfr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adolygiad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llythyr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berson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sy’n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cynrychioli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byd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chwaraeon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565499"/>
                  </a:ext>
                </a:extLst>
              </a:tr>
              <a:tr h="121535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26. Darlunio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Chriw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Celf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Huw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Aaron.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https://tinyurl.com/y9bj7zk9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27.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carden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‘Daw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Eto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Haul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Fryn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anfon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berthynas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ffrind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28.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lipsync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gân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29.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Dysgu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Duolingo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https://tinyurl.com/ybue7hug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Mynd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dro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chofnodi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sawl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gair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sydd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gwmpas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31529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8904" y="884909"/>
            <a:ext cx="1237957" cy="616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468" y="896352"/>
            <a:ext cx="1206537" cy="6975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44334" y="5716413"/>
            <a:ext cx="1367095" cy="9732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5624" y="2166425"/>
            <a:ext cx="668879" cy="80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35822" y="2609606"/>
            <a:ext cx="418164" cy="35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18683" y="5128512"/>
            <a:ext cx="984106" cy="3867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94306" y="5207670"/>
            <a:ext cx="635757" cy="307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8812" y="181854"/>
            <a:ext cx="791222" cy="14061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56140" y="181854"/>
            <a:ext cx="654719" cy="1352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67365" y="5623157"/>
            <a:ext cx="1354520" cy="5798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366276" y="6287970"/>
            <a:ext cx="1444070" cy="40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832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420970"/>
              </p:ext>
            </p:extLst>
          </p:nvPr>
        </p:nvGraphicFramePr>
        <p:xfrm>
          <a:off x="168812" y="83309"/>
          <a:ext cx="11774658" cy="6711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094">
                  <a:extLst>
                    <a:ext uri="{9D8B030D-6E8A-4147-A177-3AD203B41FA5}">
                      <a16:colId xmlns:a16="http://schemas.microsoft.com/office/drawing/2014/main" val="413243628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55509100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8868206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72858225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14791503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15528539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3392204298"/>
                    </a:ext>
                  </a:extLst>
                </a:gridCol>
              </a:tblGrid>
              <a:tr h="1575552">
                <a:tc gridSpan="3">
                  <a:txBody>
                    <a:bodyPr/>
                    <a:lstStyle/>
                    <a:p>
                      <a:pPr algn="ctr"/>
                      <a:endParaRPr lang="en-GB" sz="32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Register to compete in Eisteddfod T. </a:t>
                      </a: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>
                          <a:hlinkClick r:id="rId2"/>
                        </a:rPr>
                        <a:t>http://s4c.urdd.cymru/cy/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2.Write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letter of thanks to NHS Wales.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3. Watch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cartoon on S4C.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4. Do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one of the puzzles on the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Urdd’s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website.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https://tinyurl.com/ybncclzs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46601"/>
                  </a:ext>
                </a:extLst>
              </a:tr>
              <a:tr h="13634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5. Create a vlog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of your day at home and send to: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https://tinyurl.com/yalohvf7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6. Go for a walk and learn the Welsh name for a flower, a bird and a tree.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7.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poster about Wales.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8. Learn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and perform the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song. </a:t>
                      </a:r>
                      <a:r>
                        <a:rPr lang="en-GB" sz="140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3"/>
                        </a:rPr>
                        <a:t>https://tinyurl.com/y7y5rzel</a:t>
                      </a: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9. Cook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some Welsh food for the family.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10.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Follow the instructions to draw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en-GB" sz="12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https://tinyurl.com/ybrfqema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11.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factfile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about a famous Welsh person.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495918"/>
                  </a:ext>
                </a:extLst>
              </a:tr>
              <a:tr h="132038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12. Take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part in a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session. 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https://youtu.be/pyNgXYJSolA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13. Play the Welsh Book Council’s Top Trumps. </a:t>
                      </a:r>
                      <a:endParaRPr lang="en-GB" sz="1400" dirty="0">
                        <a:latin typeface="Comic Sans MS" panose="030F0702030302020204" pitchFamily="66" charset="0"/>
                        <a:hlinkClick r:id="rId4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rId4"/>
                        </a:rPr>
                        <a:t>https://tinyurl.com/ybb5z7lk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14. Send a Welsh text, tweet or email to a friend.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15. Read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the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comic. </a:t>
                      </a:r>
                    </a:p>
                    <a:p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https://tinyurl.com/y8dkehot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16.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model of a Welsh castle.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17. Learn and perform the Welsh National Anthem.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="0" dirty="0">
                          <a:latin typeface="Comic Sans MS" panose="030F0702030302020204" pitchFamily="66" charset="0"/>
                          <a:hlinkClick r:id="rId5"/>
                        </a:rPr>
                        <a:t>https://tinyurl.com/y9n6tj7w</a:t>
                      </a: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18. Download and play a Welsh app.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hlinkClick r:id="rId6"/>
                        </a:rPr>
                        <a:t>http://www.appsinwelsh.com/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449325"/>
                  </a:ext>
                </a:extLst>
              </a:tr>
              <a:tr h="11770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19.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Create a map of Wales noting the location of the six cities.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20. Listen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to the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‘Hoff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ganeuon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playlist on Spotify.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21. 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note offering help to a neighbour.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22. Create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wordsearch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of Welsh words. </a:t>
                      </a:r>
                      <a:r>
                        <a:rPr lang="en-GB" sz="1400" dirty="0">
                          <a:hlinkClick r:id="rId7"/>
                        </a:rPr>
                        <a:t>https://thewordsearch.com/maker/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23. Watch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programme on S4C / S4C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Clic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24.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Read a Welsh book and write a review.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25. 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letter to a Welsh sports person.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565499"/>
                  </a:ext>
                </a:extLst>
              </a:tr>
              <a:tr h="121535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26. Draw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with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Criw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Celf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Huw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Aaron.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https://tinyurl.com/y9bj7zk9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27.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rainbow card to send to a relative or a friend.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28.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Creat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lipsync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to a Welsh song.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29.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Learn Welsh on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Duolingo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https://tinyurl.com/ybue7hug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30.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Note how many Welsh words you see when you go for a </a:t>
                      </a:r>
                      <a:r>
                        <a:rPr lang="en-GB" sz="140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walk.</a:t>
                      </a:r>
                      <a:endParaRPr lang="en-GB" sz="1400" dirty="0">
                        <a:latin typeface="Comic Sans MS" panose="030F0702030302020204" pitchFamily="66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31529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8904" y="884909"/>
            <a:ext cx="1237957" cy="616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468" y="896352"/>
            <a:ext cx="1206537" cy="6975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44334" y="5716413"/>
            <a:ext cx="1367095" cy="9732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5624" y="2166425"/>
            <a:ext cx="668879" cy="80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35822" y="2609606"/>
            <a:ext cx="418164" cy="35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18683" y="5128512"/>
            <a:ext cx="984106" cy="3867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94306" y="5207670"/>
            <a:ext cx="635757" cy="307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8812" y="181854"/>
            <a:ext cx="791222" cy="14061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56140" y="181854"/>
            <a:ext cx="654719" cy="1352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467365" y="5623157"/>
            <a:ext cx="1354520" cy="5798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366276" y="6287970"/>
            <a:ext cx="1444070" cy="4017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034" y="319257"/>
            <a:ext cx="35961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Kristen ITC" panose="03050502040202030202" pitchFamily="66" charset="0"/>
              </a:rPr>
              <a:t>Seren</a:t>
            </a:r>
            <a:r>
              <a:rPr lang="en-GB" sz="3200" dirty="0">
                <a:latin typeface="Kristen ITC" panose="03050502040202030202" pitchFamily="66" charset="0"/>
              </a:rPr>
              <a:t> &amp; </a:t>
            </a:r>
            <a:r>
              <a:rPr lang="en-GB" sz="3200" dirty="0" err="1">
                <a:latin typeface="Kristen ITC" panose="03050502040202030202" pitchFamily="66" charset="0"/>
              </a:rPr>
              <a:t>Sbarc’s</a:t>
            </a:r>
            <a:r>
              <a:rPr lang="en-GB" sz="3200" dirty="0">
                <a:latin typeface="Kristen ITC" panose="03050502040202030202" pitchFamily="66" charset="0"/>
              </a:rPr>
              <a:t> 30 day challenge</a:t>
            </a:r>
          </a:p>
        </p:txBody>
      </p:sp>
    </p:spTree>
    <p:extLst>
      <p:ext uri="{BB962C8B-B14F-4D97-AF65-F5344CB8AC3E}">
        <p14:creationId xmlns:p14="http://schemas.microsoft.com/office/powerpoint/2010/main" val="821951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895</Words>
  <Application>Microsoft Office PowerPoint</Application>
  <PresentationFormat>Widescreen</PresentationFormat>
  <Paragraphs>90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Kristen ITC</vt:lpstr>
      <vt:lpstr>Office Theme</vt:lpstr>
      <vt:lpstr>PowerPoint Presentation</vt:lpstr>
      <vt:lpstr>PowerPoint Presentation</vt:lpstr>
    </vt:vector>
  </TitlesOfParts>
  <Company>Rhondda Cynon Taff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Davies, Bethan</dc:creator>
  <cp:lastModifiedBy>Pritchard, Carys</cp:lastModifiedBy>
  <cp:revision>41</cp:revision>
  <dcterms:created xsi:type="dcterms:W3CDTF">2020-04-24T11:26:22Z</dcterms:created>
  <dcterms:modified xsi:type="dcterms:W3CDTF">2020-05-05T11:26:29Z</dcterms:modified>
</cp:coreProperties>
</file>