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4"/>
  </p:sldMasterIdLst>
  <p:sldIdLst>
    <p:sldId id="256" r:id="rId5"/>
    <p:sldId id="257" r:id="rId6"/>
    <p:sldId id="259" r:id="rId7"/>
    <p:sldId id="260" r:id="rId8"/>
    <p:sldId id="261" r:id="rId9"/>
    <p:sldId id="263" r:id="rId10"/>
    <p:sldId id="264" r:id="rId11"/>
    <p:sldId id="298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9" r:id="rId31"/>
    <p:sldId id="285" r:id="rId32"/>
    <p:sldId id="286" r:id="rId33"/>
    <p:sldId id="289" r:id="rId34"/>
    <p:sldId id="290" r:id="rId35"/>
    <p:sldId id="291" r:id="rId36"/>
    <p:sldId id="292" r:id="rId37"/>
    <p:sldId id="293" r:id="rId38"/>
    <p:sldId id="294" r:id="rId39"/>
    <p:sldId id="300" r:id="rId40"/>
    <p:sldId id="295" r:id="rId41"/>
    <p:sldId id="296" r:id="rId42"/>
    <p:sldId id="297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5620"/>
    <p:restoredTop sz="94660"/>
  </p:normalViewPr>
  <p:slideViewPr>
    <p:cSldViewPr snapToGrid="0" snapToObjects="1">
      <p:cViewPr varScale="1">
        <p:scale>
          <a:sx n="54" d="100"/>
          <a:sy n="54" d="100"/>
        </p:scale>
        <p:origin x="-177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printerSettings" Target="printerSettings/printerSettings1.bin"/><Relationship Id="rId4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7ECF577-36F4-D94A-A895-C3B9496D3B1A}" type="datetimeFigureOut">
              <a:rPr lang="en-US" smtClean="0"/>
              <a:pPr/>
              <a:t>18/02/19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21388648-33CE-7A47-9CB1-A7A366FB39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1361"/>
            <a:ext cx="9144000" cy="1304639"/>
          </a:xfrm>
        </p:spPr>
        <p:txBody>
          <a:bodyPr/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Weekly Talk Topics</a:t>
            </a:r>
            <a:br>
              <a:rPr lang="en-US" sz="6000" b="1" dirty="0" smtClean="0">
                <a:solidFill>
                  <a:srgbClr val="FF0000"/>
                </a:solidFill>
              </a:rPr>
            </a:br>
            <a:r>
              <a:rPr lang="en-US" sz="6000" b="1" dirty="0" err="1" smtClean="0">
                <a:solidFill>
                  <a:srgbClr val="9DF131"/>
                </a:solidFill>
              </a:rPr>
              <a:t>Testun</a:t>
            </a:r>
            <a:r>
              <a:rPr lang="en-US" sz="6000" b="1" dirty="0" smtClean="0">
                <a:solidFill>
                  <a:srgbClr val="9DF131"/>
                </a:solidFill>
              </a:rPr>
              <a:t> </a:t>
            </a:r>
            <a:r>
              <a:rPr lang="en-US" sz="6000" b="1" dirty="0" err="1" smtClean="0">
                <a:solidFill>
                  <a:srgbClr val="9DF131"/>
                </a:solidFill>
              </a:rPr>
              <a:t>Trafod</a:t>
            </a:r>
            <a:r>
              <a:rPr lang="en-US" sz="6000" b="1" dirty="0" smtClean="0">
                <a:solidFill>
                  <a:srgbClr val="9DF131"/>
                </a:solidFill>
              </a:rPr>
              <a:t> </a:t>
            </a:r>
            <a:r>
              <a:rPr lang="en-US" sz="6000" b="1" dirty="0" err="1" smtClean="0">
                <a:solidFill>
                  <a:srgbClr val="9DF131"/>
                </a:solidFill>
              </a:rPr>
              <a:t>Wythnosol</a:t>
            </a:r>
            <a:endParaRPr lang="en-US" sz="6000" b="1" dirty="0">
              <a:solidFill>
                <a:srgbClr val="9DF13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388" y="4164480"/>
            <a:ext cx="8579631" cy="1555002"/>
          </a:xfrm>
        </p:spPr>
        <p:txBody>
          <a:bodyPr>
            <a:normAutofit/>
          </a:bodyPr>
          <a:lstStyle/>
          <a:p>
            <a:pPr algn="ctr"/>
            <a:r>
              <a:rPr lang="en-US" sz="3200" i="1" dirty="0" smtClean="0"/>
              <a:t>‘If a child can’t say it, a child can’t write it!’</a:t>
            </a:r>
            <a:endParaRPr lang="en-US" sz="3200" i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thing about being Welsh is…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9" name="Content Placeholder 8" descr="suki-red-dragon-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41786" r="-141786"/>
          <a:stretch>
            <a:fillRect/>
          </a:stretch>
        </p:blipFill>
        <p:spPr>
          <a:xfrm>
            <a:off x="-2565979" y="1296000"/>
            <a:ext cx="14534542" cy="3680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peth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am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Gymro/Gymraes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Cardiff City – red or blue?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Dinas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Caerdydd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–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coch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neu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las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_60716646_cardiff_rebrand_combo624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3689" r="-53689"/>
          <a:stretch>
            <a:fillRect/>
          </a:stretch>
        </p:blipFill>
        <p:spPr>
          <a:xfrm>
            <a:off x="-859777" y="1506688"/>
            <a:ext cx="10719600" cy="3415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406389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pet I would most like to have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Anifail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anwes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yr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gael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10137_Pet_Figure_Group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68363" r="-68363"/>
          <a:stretch>
            <a:fillRect/>
          </a:stretch>
        </p:blipFill>
        <p:spPr>
          <a:xfrm>
            <a:off x="-646673" y="1441330"/>
            <a:ext cx="10471433" cy="3699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406389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 does Santa Claus do in January?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Beth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mae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Siôn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Corn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gwneud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ystod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mis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Ionawr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9118370-standard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3076" r="-73076"/>
          <a:stretch>
            <a:fillRect/>
          </a:stretch>
        </p:blipFill>
        <p:spPr>
          <a:xfrm>
            <a:off x="-685629" y="1480284"/>
            <a:ext cx="10440268" cy="3466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0999"/>
            <a:ext cx="8276795" cy="125979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If animals could talk they would probably say…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Petai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anifeiliaid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gallu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siarad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byddan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nhw’n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debygol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ddweud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4017876609_animals_sounds_xlarge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94385" r="-194385"/>
          <a:stretch>
            <a:fillRect/>
          </a:stretch>
        </p:blipFill>
        <p:spPr>
          <a:xfrm>
            <a:off x="-1601234" y="1759119"/>
            <a:ext cx="12328722" cy="3381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Who will win </a:t>
            </a:r>
            <a:r>
              <a:rPr lang="en-US" b="1" dirty="0" smtClean="0">
                <a:solidFill>
                  <a:srgbClr val="FF0000"/>
                </a:solidFill>
              </a:rPr>
              <a:t>X Factor </a:t>
            </a:r>
            <a:r>
              <a:rPr lang="en-US" dirty="0" smtClean="0">
                <a:solidFill>
                  <a:srgbClr val="FF0000"/>
                </a:solidFill>
              </a:rPr>
              <a:t>this year?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Pwy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sy’n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mynd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ennill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X Factor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eleni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20100305155316XFactorTitles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3689" r="-53689"/>
          <a:stretch>
            <a:fillRect/>
          </a:stretch>
        </p:blipFill>
        <p:spPr>
          <a:xfrm>
            <a:off x="-506431" y="1495866"/>
            <a:ext cx="10245487" cy="3357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Who’s your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X Factor </a:t>
            </a:r>
            <a:r>
              <a:rPr lang="en-US" dirty="0" smtClean="0">
                <a:solidFill>
                  <a:srgbClr val="FF0000"/>
                </a:solidFill>
              </a:rPr>
              <a:t>judge?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Pwy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eich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feirniad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X Factor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20100305155316XFactorTitles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3689" r="-53689"/>
          <a:stretch>
            <a:fillRect/>
          </a:stretch>
        </p:blipFill>
        <p:spPr>
          <a:xfrm>
            <a:off x="-506431" y="1495866"/>
            <a:ext cx="10245487" cy="3357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If I had a million pounds I would…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Petawn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filiwnydd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fyddwn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AAAAMoneyTree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73774" r="-173774"/>
          <a:stretch>
            <a:fillRect/>
          </a:stretch>
        </p:blipFill>
        <p:spPr>
          <a:xfrm>
            <a:off x="-1411927" y="1550403"/>
            <a:ext cx="12013209" cy="3350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place I’ve ever been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lle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mi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erioed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bustrainandplanev250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3137" r="-73137"/>
          <a:stretch>
            <a:fillRect/>
          </a:stretch>
        </p:blipFill>
        <p:spPr>
          <a:xfrm>
            <a:off x="-272695" y="1433538"/>
            <a:ext cx="9676727" cy="3287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most treasured possession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Yr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rydw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drysori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fwyaf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chest-with-gold-1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34336" r="-134336"/>
          <a:stretch>
            <a:fillRect/>
          </a:stretch>
        </p:blipFill>
        <p:spPr>
          <a:xfrm>
            <a:off x="-1388263" y="1558194"/>
            <a:ext cx="12013208" cy="3459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If I ruled Wales I would…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Petawn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arweinydd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Gymru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Crown 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1758" r="-51758"/>
          <a:stretch>
            <a:fillRect/>
          </a:stretch>
        </p:blipFill>
        <p:spPr>
          <a:xfrm>
            <a:off x="-779125" y="1527030"/>
            <a:ext cx="10504855" cy="3451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I’m afraid of…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Mae gen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ofn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fear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98439" r="-98439"/>
          <a:stretch>
            <a:fillRect/>
          </a:stretch>
        </p:blipFill>
        <p:spPr>
          <a:xfrm>
            <a:off x="-872620" y="1410166"/>
            <a:ext cx="11126835" cy="35293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 good deed I’ve done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Cymwynas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dda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gwnes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oedd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help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210692" r="-210692"/>
          <a:stretch>
            <a:fillRect/>
          </a:stretch>
        </p:blipFill>
        <p:spPr>
          <a:xfrm>
            <a:off x="-3281349" y="1456912"/>
            <a:ext cx="15965495" cy="3576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colour</a:t>
            </a:r>
            <a:r>
              <a:rPr lang="en-US" dirty="0" smtClean="0">
                <a:solidFill>
                  <a:srgbClr val="FF0000"/>
                </a:solidFill>
              </a:rPr>
              <a:t> is… because…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liw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oherwydd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Honeycomb-Colour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96317" r="-96317"/>
          <a:stretch>
            <a:fillRect/>
          </a:stretch>
        </p:blipFill>
        <p:spPr>
          <a:xfrm>
            <a:off x="-1" y="1604940"/>
            <a:ext cx="9380659" cy="3342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 place I would really like to visit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Carwn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gael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ymweld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â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lotte_bear_in_suitcase_-_111464_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06017" r="-106017"/>
          <a:stretch>
            <a:fillRect/>
          </a:stretch>
        </p:blipFill>
        <p:spPr>
          <a:xfrm>
            <a:off x="-958323" y="1480284"/>
            <a:ext cx="10999567" cy="3498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If I had three wishes…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Petai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gen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dri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dymuniad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make-a-wish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5399" r="-75399"/>
          <a:stretch>
            <a:fillRect/>
          </a:stretch>
        </p:blipFill>
        <p:spPr>
          <a:xfrm>
            <a:off x="-825871" y="1488075"/>
            <a:ext cx="10744126" cy="3428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earliest memory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atgof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cyntaf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" name="Content Placeholder 10" descr="opal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83537" r="-183537"/>
          <a:stretch>
            <a:fillRect/>
          </a:stretch>
        </p:blipFill>
        <p:spPr>
          <a:xfrm>
            <a:off x="-1947811" y="1601350"/>
            <a:ext cx="13511412" cy="3281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1408" y="380999"/>
            <a:ext cx="8788524" cy="85776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achievement I’m most proud of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Rydw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hynod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falch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mod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wedi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llwyddo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oscars-2013-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73416" r="-173416"/>
          <a:stretch>
            <a:fillRect/>
          </a:stretch>
        </p:blipFill>
        <p:spPr>
          <a:xfrm>
            <a:off x="-1012862" y="1534820"/>
            <a:ext cx="11251302" cy="3194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present I ever received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Yr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anrheg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ges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erioed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presents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88252" r="-88252"/>
          <a:stretch>
            <a:fillRect/>
          </a:stretch>
        </p:blipFill>
        <p:spPr>
          <a:xfrm>
            <a:off x="-903783" y="1542612"/>
            <a:ext cx="11016018" cy="3295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thing about this school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peth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am yr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ysgol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chool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34212" r="-34212"/>
          <a:stretch>
            <a:fillRect/>
          </a:stretch>
        </p:blipFill>
        <p:spPr>
          <a:xfrm>
            <a:off x="140242" y="1643894"/>
            <a:ext cx="8905394" cy="3248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14222" y="380999"/>
            <a:ext cx="8063939" cy="1122657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Something you may not know about me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Rhywbeth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dydych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chi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ddim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gwybod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amdana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ecret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41495" r="-141495"/>
          <a:stretch>
            <a:fillRect/>
          </a:stretch>
        </p:blipFill>
        <p:spPr>
          <a:xfrm>
            <a:off x="-1106357" y="1698431"/>
            <a:ext cx="11415788" cy="3279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One person I would love to meet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Un person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carwn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gael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cwrdd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ag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/hi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hake-hands-concepts-3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88252" r="-88252"/>
          <a:stretch>
            <a:fillRect/>
          </a:stretch>
        </p:blipFill>
        <p:spPr>
          <a:xfrm>
            <a:off x="-989489" y="1550403"/>
            <a:ext cx="11085947" cy="3248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day of my life so far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Diwrnod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mywyd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hyd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miling-child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2952" r="-72952"/>
          <a:stretch>
            <a:fillRect/>
          </a:stretch>
        </p:blipFill>
        <p:spPr>
          <a:xfrm>
            <a:off x="-934949" y="1472493"/>
            <a:ext cx="11023520" cy="3474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sport in the world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chwaraeon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ym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myd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campau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PORTS-TEAM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5952" r="-55952"/>
          <a:stretch>
            <a:fillRect/>
          </a:stretch>
        </p:blipFill>
        <p:spPr>
          <a:xfrm>
            <a:off x="-818081" y="1511448"/>
            <a:ext cx="10756783" cy="3404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0999"/>
            <a:ext cx="8276795" cy="1044747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Who deserves to win </a:t>
            </a:r>
            <a:r>
              <a:rPr lang="en-US" b="1" dirty="0" smtClean="0">
                <a:solidFill>
                  <a:srgbClr val="FF0000"/>
                </a:solidFill>
              </a:rPr>
              <a:t>Strictly</a:t>
            </a:r>
            <a:r>
              <a:rPr lang="en-US" dirty="0" smtClean="0">
                <a:solidFill>
                  <a:srgbClr val="FF0000"/>
                </a:solidFill>
              </a:rPr>
              <a:t> this year? Why?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Pwy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sy’n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haeddu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ennill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Strictly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eleni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 Pam?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trictly_Come_Dancing_title_card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4575" r="-54575"/>
          <a:stretch>
            <a:fillRect/>
          </a:stretch>
        </p:blipFill>
        <p:spPr>
          <a:xfrm>
            <a:off x="-1059609" y="1425746"/>
            <a:ext cx="11124516" cy="3715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0999"/>
            <a:ext cx="8276795" cy="1044747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Who’s your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judge on </a:t>
            </a:r>
            <a:r>
              <a:rPr lang="en-US" b="1" dirty="0" smtClean="0">
                <a:solidFill>
                  <a:srgbClr val="FF0000"/>
                </a:solidFill>
              </a:rPr>
              <a:t>Strictly</a:t>
            </a:r>
            <a:r>
              <a:rPr lang="en-US" dirty="0" smtClean="0">
                <a:solidFill>
                  <a:srgbClr val="FF0000"/>
                </a:solidFill>
              </a:rPr>
              <a:t>? Why?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Pwy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eich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feirniad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Strictly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 Pam?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trictly_Come_Dancing_title_card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4575" r="-54575"/>
          <a:stretch>
            <a:fillRect/>
          </a:stretch>
        </p:blipFill>
        <p:spPr>
          <a:xfrm>
            <a:off x="-1059609" y="1425746"/>
            <a:ext cx="11124516" cy="3715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Which hero is the best? Why?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Pa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arwr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yw’r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 Pam?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Super_Heroes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91329" r="-91329"/>
          <a:stretch>
            <a:fillRect/>
          </a:stretch>
        </p:blipFill>
        <p:spPr>
          <a:xfrm>
            <a:off x="-1153103" y="1347838"/>
            <a:ext cx="11446758" cy="3591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Who will win </a:t>
            </a:r>
            <a:r>
              <a:rPr lang="en-US" b="1" dirty="0" smtClean="0">
                <a:solidFill>
                  <a:srgbClr val="FF0000"/>
                </a:solidFill>
              </a:rPr>
              <a:t>The Voice </a:t>
            </a:r>
            <a:r>
              <a:rPr lang="en-US" dirty="0" smtClean="0">
                <a:solidFill>
                  <a:srgbClr val="FF0000"/>
                </a:solidFill>
              </a:rPr>
              <a:t>this year?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0" y="5140800"/>
            <a:ext cx="9143999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Pwy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sy’n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mynd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ennill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The Voice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eleni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 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The Voice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2929" r="-72929"/>
          <a:stretch>
            <a:fillRect/>
          </a:stretch>
        </p:blipFill>
        <p:spPr>
          <a:xfrm>
            <a:off x="-1285721" y="1379002"/>
            <a:ext cx="11539937" cy="3513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Who’s your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Muppet? Why?…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Pwy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eich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gymeriad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‘Muppets’? Pam?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The-Muppet-Show-008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60602" r="-60602"/>
          <a:stretch>
            <a:fillRect/>
          </a:stretch>
        </p:blipFill>
        <p:spPr>
          <a:xfrm>
            <a:off x="-677838" y="1511448"/>
            <a:ext cx="10627258" cy="3505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What’s your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fable? Why?…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Beth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eich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chwedl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 Pam?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three-little-pigs-wolf-masks-1361-p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05457" r="-105457"/>
          <a:stretch>
            <a:fillRect/>
          </a:stretch>
        </p:blipFill>
        <p:spPr>
          <a:xfrm>
            <a:off x="-1680113" y="1480284"/>
            <a:ext cx="12431264" cy="3537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114603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Do you have a lucky number? Which one is it?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109077" y="5140800"/>
            <a:ext cx="8905394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Oes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gennych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chi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rif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lwcus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 Pa un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ydy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?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vector_bubble_numbers_by_sedj-d4dvz0c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58433" r="-58433"/>
          <a:stretch>
            <a:fillRect/>
          </a:stretch>
        </p:blipFill>
        <p:spPr>
          <a:xfrm>
            <a:off x="-101286" y="1828800"/>
            <a:ext cx="9372867" cy="2978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ideal meal would be…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pryd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fwyd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delfrydol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mi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fyddai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veggies1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2952" r="-72952"/>
          <a:stretch>
            <a:fillRect/>
          </a:stretch>
        </p:blipFill>
        <p:spPr>
          <a:xfrm>
            <a:off x="-997279" y="1371210"/>
            <a:ext cx="11148953" cy="3769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day of the week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ddiwrnod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o’r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wythnos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5a--days of the week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33805" r="-133805"/>
          <a:stretch>
            <a:fillRect/>
          </a:stretch>
        </p:blipFill>
        <p:spPr>
          <a:xfrm>
            <a:off x="-1553908" y="1402374"/>
            <a:ext cx="11855451" cy="3738425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book ever is…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lyfr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erioed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" name="Content Placeholder 10" descr="books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01770" r="-101770"/>
          <a:stretch>
            <a:fillRect/>
          </a:stretch>
        </p:blipFill>
        <p:spPr>
          <a:xfrm>
            <a:off x="-725683" y="1546131"/>
            <a:ext cx="10577618" cy="3407800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author is… because…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awdur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oherwydd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Content Placeholder 8" descr="books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01770" r="-101770"/>
          <a:stretch>
            <a:fillRect/>
          </a:stretch>
        </p:blipFill>
        <p:spPr>
          <a:xfrm>
            <a:off x="-662580" y="1443582"/>
            <a:ext cx="10530291" cy="3697218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One day, I would love to be a…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Pan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rydw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i’n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hŷn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carwn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fod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careers_slide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21338" r="-21338"/>
          <a:stretch>
            <a:fillRect/>
          </a:stretch>
        </p:blipFill>
        <p:spPr>
          <a:xfrm>
            <a:off x="449263" y="1425747"/>
            <a:ext cx="8152272" cy="3420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0999"/>
            <a:ext cx="8276795" cy="1091493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best month of the year is… because..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Mis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gorau’r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flwyddyn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oherwydd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phpThumb_generated_thumbnailjpg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42168" r="-42168"/>
          <a:stretch>
            <a:fillRect/>
          </a:stretch>
        </p:blipFill>
        <p:spPr>
          <a:xfrm>
            <a:off x="93495" y="1828801"/>
            <a:ext cx="9050505" cy="3056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49262" y="381000"/>
            <a:ext cx="8276795" cy="81132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My </a:t>
            </a:r>
            <a:r>
              <a:rPr lang="en-US" dirty="0" err="1" smtClean="0">
                <a:solidFill>
                  <a:srgbClr val="FF0000"/>
                </a:solidFill>
              </a:rPr>
              <a:t>favourite</a:t>
            </a:r>
            <a:r>
              <a:rPr lang="en-US" dirty="0" smtClean="0">
                <a:solidFill>
                  <a:srgbClr val="FF0000"/>
                </a:solidFill>
              </a:rPr>
              <a:t> weather is… because…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half" idx="13"/>
          </p:nvPr>
        </p:nvSpPr>
        <p:spPr>
          <a:xfrm>
            <a:off x="302389" y="5140800"/>
            <a:ext cx="8553262" cy="12268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Fy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hoff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fath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dywydd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yw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 </a:t>
            </a:r>
            <a:r>
              <a:rPr lang="en-US" sz="3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achos</a:t>
            </a:r>
            <a:r>
              <a:rPr lang="en-US" sz="3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…</a:t>
            </a:r>
            <a:endParaRPr lang="en-US" sz="3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 descr="weather-symbols.pn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199570" r="-199570"/>
          <a:stretch>
            <a:fillRect/>
          </a:stretch>
        </p:blipFill>
        <p:spPr>
          <a:xfrm>
            <a:off x="-4614397" y="1650447"/>
            <a:ext cx="17747681" cy="3490353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</a:majorFont>
      <a:minorFont>
        <a:latin typeface="Trebuchet MS"/>
        <a:ea typeface=""/>
        <a:cs typeface=""/>
        <a:font script="Jpan" typeface="ＭＳ ゴシック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B636122D2C724682B46FEE5A08FAA4" ma:contentTypeVersion="7" ma:contentTypeDescription="Create a new document." ma:contentTypeScope="" ma:versionID="6ae03bffa8f8ca713f3f548010bdcfda">
  <xsd:schema xmlns:xsd="http://www.w3.org/2001/XMLSchema" xmlns:xs="http://www.w3.org/2001/XMLSchema" xmlns:p="http://schemas.microsoft.com/office/2006/metadata/properties" xmlns:ns2="6fd89206-1cf4-4193-be50-ce559d20cc38" xmlns:ns3="7b5f912a-f5cc-4a87-9e9b-708f4a6cbffc" targetNamespace="http://schemas.microsoft.com/office/2006/metadata/properties" ma:root="true" ma:fieldsID="62fbf04cea6e5840d4f2cf640fa6addb" ns2:_="" ns3:_="">
    <xsd:import namespace="6fd89206-1cf4-4193-be50-ce559d20cc38"/>
    <xsd:import namespace="7b5f912a-f5cc-4a87-9e9b-708f4a6cbf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89206-1cf4-4193-be50-ce559d20cc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5f912a-f5cc-4a87-9e9b-708f4a6cbffc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66D18C-1343-41D3-A85C-9DE4C6E4FC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89206-1cf4-4193-be50-ce559d20cc38"/>
    <ds:schemaRef ds:uri="7b5f912a-f5cc-4a87-9e9b-708f4a6cbf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32DB1C-7C05-4F92-A103-EE4EA2C875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E4FEA1-61F6-4457-9380-935E421ADD0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193</TotalTime>
  <Words>644</Words>
  <Application>Microsoft Macintosh PowerPoint</Application>
  <PresentationFormat>On-screen Show (4:3)</PresentationFormat>
  <Paragraphs>78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Revolution</vt:lpstr>
      <vt:lpstr>Weekly Talk Topics Testun Trafod Wythnosol</vt:lpstr>
      <vt:lpstr>The best thing about being Welsh is…</vt:lpstr>
      <vt:lpstr>Cardiff City – red or blue?</vt:lpstr>
      <vt:lpstr>The pet I would most like to have is…</vt:lpstr>
      <vt:lpstr>What does Santa Claus do in January?</vt:lpstr>
      <vt:lpstr>If animals could talk they would probably say…</vt:lpstr>
      <vt:lpstr>Who will win X Factor this year?</vt:lpstr>
      <vt:lpstr>Who’s your favourite X Factor judge?</vt:lpstr>
      <vt:lpstr>If I had a million pounds I would…</vt:lpstr>
      <vt:lpstr>The best place I’ve ever been is…</vt:lpstr>
      <vt:lpstr>My most treasured possession is…</vt:lpstr>
      <vt:lpstr>If I ruled Wales I would…</vt:lpstr>
      <vt:lpstr>I’m afraid of…</vt:lpstr>
      <vt:lpstr>A good deed I’ve done is…</vt:lpstr>
      <vt:lpstr>My favourite colour is… because…</vt:lpstr>
      <vt:lpstr>A place I would really like to visit is…</vt:lpstr>
      <vt:lpstr>If I had three wishes…</vt:lpstr>
      <vt:lpstr>My earliest memory is…</vt:lpstr>
      <vt:lpstr>The achievement I’m most proud of is…</vt:lpstr>
      <vt:lpstr>The best present I ever received is…</vt:lpstr>
      <vt:lpstr>The best thing about this school is…</vt:lpstr>
      <vt:lpstr>Something you may not know about me is…</vt:lpstr>
      <vt:lpstr>One person I would love to meet is…</vt:lpstr>
      <vt:lpstr>The best day of my life so far is…</vt:lpstr>
      <vt:lpstr>The best sport in the world is…</vt:lpstr>
      <vt:lpstr>Who deserves to win Strictly this year? Why?</vt:lpstr>
      <vt:lpstr>Who’s your favourite judge on Strictly? Why?</vt:lpstr>
      <vt:lpstr>Which hero is the best? Why?</vt:lpstr>
      <vt:lpstr>Who will win The Voice this year?</vt:lpstr>
      <vt:lpstr>Who’s your favourite Muppet? Why?…</vt:lpstr>
      <vt:lpstr>What’s your favourite fable? Why?…</vt:lpstr>
      <vt:lpstr>Do you have a lucky number? Which one is it?</vt:lpstr>
      <vt:lpstr>My ideal meal would be…</vt:lpstr>
      <vt:lpstr>My favourite day of the week is…</vt:lpstr>
      <vt:lpstr>My favourite book ever is…</vt:lpstr>
      <vt:lpstr>My favourite author is… because…</vt:lpstr>
      <vt:lpstr>One day, I would love to be a…</vt:lpstr>
      <vt:lpstr>The best month of the year is… because..</vt:lpstr>
      <vt:lpstr>My favourite weather is… because…</vt:lpstr>
    </vt:vector>
  </TitlesOfParts>
  <Company>Monmouth Comprehensive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Weekly Talk Topics</dc:title>
  <dc:creator>Andy  Williams</dc:creator>
  <cp:lastModifiedBy>JulieGriffiths</cp:lastModifiedBy>
  <cp:revision>2</cp:revision>
  <dcterms:created xsi:type="dcterms:W3CDTF">2014-08-28T16:08:14Z</dcterms:created>
  <dcterms:modified xsi:type="dcterms:W3CDTF">2019-02-18T19:45:42Z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0x010100BFB636122D2C724682B46FEE5A08FAA4</vt:lpwstr>
  </property>
</Properties>
</file>