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6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F8E66-B095-E3F2-C4DB-7667C5D674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C20D30-B712-7F54-94A4-5A712BBB1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9D6F5-86BA-4C9A-B7C1-7E1CA13E6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D8C08-1B53-02BC-7841-B4FA624DB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DC0998-0E8D-92A1-3E73-3A7C9831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488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4F11E-DC43-5346-3082-774CB098C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33566-9E97-EC1A-9369-31487EFD53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C9FCEB-1EBC-2389-D1F1-681FD0515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23537-5764-6DAE-17C6-63B198E2C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57CD4-0214-A218-17E8-CB5DFC91B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19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1FEE6-1B29-D409-381B-755B58A0A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CF57B3-67CB-8F44-CB83-25903BD23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93126-DF79-CF88-D91E-50FDCD5B5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051A8-E32C-AAB0-ADE0-76E8E34D8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81DBF-89B0-B345-A96B-AE6E6F7E6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133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FD301-393F-9FFA-C31D-AA582BE66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2242F-DADF-CB66-7623-32CD1471C6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3F0BA7-5292-66F3-87BE-1056611AA1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C8D22-66E6-A120-CB13-995B7FAAE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A9BA30-B21B-8294-B4F5-0AC3A03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B8E4B-49D8-490F-C937-4E6D9045C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5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06627-F567-E604-42FE-E2DA9B598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D6864-25EA-B292-D2A2-A4538D3E2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61C401-D819-B444-6281-FB12DE47A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00FB76-FB33-4F3C-A805-FF84CFF166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5163FA-A1D4-7F0F-E7B9-7F7969BD5F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0EF97F-0E23-A0C4-8B0F-2753C0F8C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6BF927-1A17-C253-F321-CE1C8595D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9FC66C-F094-8A5E-50E5-360E54B16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777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D12A9-56A5-56CF-798E-A63296B4A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3C2C7F-9CCD-1787-5E96-3BD107CEE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FFC79A-11AF-2E57-310C-A8D30CCC5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1F6AFD-C242-13B0-396D-76BDA152B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354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9796F5-9614-4BA8-8C97-32E11B669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3D907-7F93-E086-88A5-54486D13C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F092A-1F19-BAC4-CB36-B164F95F9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98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347AA-F8C6-F93A-F62F-16D4102DA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EA4A2-8C0D-466B-7AE6-71D8C1B68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6466-ABC1-B3AA-761B-497DE2D99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47631B-BC64-F179-C7AD-5DEA1C13F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F6A631-4D75-ED73-4B32-BD88B84E6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7650C1-BF17-EDC5-C2B5-D2811AB5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54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09435-093B-4F1D-24EE-E89A5EDB4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B25DBC-59E1-9792-311F-09E173A46D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36CCEA-0330-78EE-5D58-2120F6795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A86337-C430-44CC-8E0E-7296ABB3B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15F3C4-0474-A5B4-89EC-5E9840156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65699-B883-0EB2-A8BD-5F4A2C7B5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368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1CB9B-828B-F88D-7399-978199E4B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2DDF2-6961-A393-0E47-9E601978D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C3D54-5EE7-45AD-9FF1-92786B3D3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C010-BDC4-33FC-4CCF-DDC2E5856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74612-B84A-DBE5-F7C3-3697BADB8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630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DAD889-C706-14C3-F17D-6BAA10DBE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431187-9D8D-9F97-D6F3-4E1FA953E1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65F94-7B47-A94E-8AC3-994AA21E3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6F0AA-2AA4-8D52-4BD2-8FD2AF461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9F760F-34CF-865B-A69A-ED9A01D69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18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5255DC-3C85-4250-7834-9F84DB96A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72CE0-59C8-F3D0-0666-054281FC1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64447-3506-D32F-CF6C-17124D7C0E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96FCA9-D504-4ABA-8FDD-773CC9CA42F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A0B27F-650C-8779-FB56-C1BA21AC48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F2CDA-03C3-8807-F40A-6119AAAAFF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703CDE-2365-4A36-B73E-822CDB524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71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92822B54-D873-5CA9-F9D9-F9D8E5D983ED}"/>
              </a:ext>
            </a:extLst>
          </p:cNvPr>
          <p:cNvSpPr/>
          <p:nvPr/>
        </p:nvSpPr>
        <p:spPr>
          <a:xfrm>
            <a:off x="1524001" y="80848"/>
            <a:ext cx="7287490" cy="2046515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3B525C-16F5-EA28-81EB-9A9FE6D2F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6343" y="354239"/>
            <a:ext cx="6335486" cy="1325563"/>
          </a:xfrm>
        </p:spPr>
        <p:txBody>
          <a:bodyPr/>
          <a:lstStyle/>
          <a:p>
            <a:r>
              <a:rPr lang="en-GB" sz="2400" u="sng">
                <a:latin typeface="Georgia" panose="02040502050405020303" pitchFamily="18" charset="0"/>
              </a:rPr>
              <a:t>Pwy yw Pwy? </a:t>
            </a:r>
            <a:r>
              <a:rPr lang="en-GB" sz="2400" i="1" u="sng">
                <a:solidFill>
                  <a:srgbClr val="66FFCC"/>
                </a:solidFill>
                <a:latin typeface="Georgia" panose="02040502050405020303" pitchFamily="18" charset="0"/>
              </a:rPr>
              <a:t>Who’s Who?</a:t>
            </a:r>
            <a:r>
              <a:rPr lang="en-GB" u="sng">
                <a:latin typeface="Georgia" panose="02040502050405020303" pitchFamily="18" charset="0"/>
              </a:rPr>
              <a:t>​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66BA44CF-A726-8D2A-A5B2-D00ADF443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72875" cy="149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0B9030-D1D7-1222-C300-3C2E79909A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37" y="2251755"/>
            <a:ext cx="1670449" cy="20301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8FCB8B-89B5-55F9-40A9-0323CBDED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9237" y="2274917"/>
            <a:ext cx="1533526" cy="20279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F25EE9-013B-9736-2C26-B3B956952A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4787" y="2317311"/>
            <a:ext cx="1495634" cy="196242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E7C5E5E-4658-5375-45EA-1A55BBCFB7F6}"/>
              </a:ext>
            </a:extLst>
          </p:cNvPr>
          <p:cNvSpPr/>
          <p:nvPr/>
        </p:nvSpPr>
        <p:spPr>
          <a:xfrm>
            <a:off x="0" y="4302897"/>
            <a:ext cx="3733800" cy="25551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90F159-F4DB-8AA5-6568-067F846D2D26}"/>
              </a:ext>
            </a:extLst>
          </p:cNvPr>
          <p:cNvSpPr txBox="1"/>
          <p:nvPr/>
        </p:nvSpPr>
        <p:spPr>
          <a:xfrm>
            <a:off x="0" y="4222607"/>
            <a:ext cx="35433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600">
              <a:latin typeface="CCW Cursive Writing 6" panose="03050602040000000000" pitchFamily="66" charset="0"/>
            </a:endParaRPr>
          </a:p>
          <a:p>
            <a:r>
              <a:rPr lang="en-US" sz="1600" u="sng">
                <a:latin typeface="Georgia" panose="02040502050405020303" pitchFamily="18" charset="0"/>
              </a:rPr>
              <a:t>Miss Jones </a:t>
            </a:r>
          </a:p>
          <a:p>
            <a:r>
              <a:rPr lang="en-US" sz="1600" u="sng">
                <a:latin typeface="Georgia" panose="02040502050405020303" pitchFamily="18" charset="0"/>
              </a:rPr>
              <a:t>Athrawes/ Teacher </a:t>
            </a:r>
          </a:p>
          <a:p>
            <a:r>
              <a:rPr lang="en-US" sz="1600">
                <a:latin typeface="Georgia" panose="02040502050405020303" pitchFamily="18" charset="0"/>
              </a:rPr>
              <a:t>Dydd Llun, pob am yn ail ddydd Mawrth, dydd Mercher, dydd Iau.</a:t>
            </a:r>
          </a:p>
          <a:p>
            <a:endParaRPr lang="en-US" sz="1600">
              <a:latin typeface="Georgia" panose="02040502050405020303" pitchFamily="18" charset="0"/>
            </a:endParaRPr>
          </a:p>
          <a:p>
            <a:r>
              <a:rPr lang="en-US" sz="1600">
                <a:latin typeface="Georgia" panose="02040502050405020303" pitchFamily="18" charset="0"/>
              </a:rPr>
              <a:t>Monday, every other Tuesday, Wednesday and Thursday. </a:t>
            </a:r>
            <a:endParaRPr lang="en-US" sz="1600" dirty="0">
              <a:latin typeface="Georgia" panose="02040502050405020303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C5F2627-0060-5AB9-EA1F-A5851C815C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4983" y="4281899"/>
            <a:ext cx="3755461" cy="2572735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7C5EF1D-79CA-AAB8-12CE-AA0A6D6D26D8}"/>
              </a:ext>
            </a:extLst>
          </p:cNvPr>
          <p:cNvSpPr/>
          <p:nvPr/>
        </p:nvSpPr>
        <p:spPr>
          <a:xfrm>
            <a:off x="8458202" y="4302897"/>
            <a:ext cx="3733800" cy="25551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5992D6-82B2-87E6-FAAE-CE94EF952BF7}"/>
              </a:ext>
            </a:extLst>
          </p:cNvPr>
          <p:cNvSpPr txBox="1"/>
          <p:nvPr/>
        </p:nvSpPr>
        <p:spPr>
          <a:xfrm>
            <a:off x="4098527" y="4450451"/>
            <a:ext cx="341896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u="sng">
                <a:solidFill>
                  <a:schemeClr val="tx1"/>
                </a:solidFill>
                <a:latin typeface="Georgia" panose="02040502050405020303" pitchFamily="18" charset="0"/>
              </a:rPr>
              <a:t>Mrs Griffiths</a:t>
            </a:r>
          </a:p>
          <a:p>
            <a:r>
              <a:rPr lang="en-GB" sz="1600" u="sng">
                <a:latin typeface="Georgia" panose="02040502050405020303" pitchFamily="18" charset="0"/>
              </a:rPr>
              <a:t>Athrawes/ Teacher </a:t>
            </a:r>
            <a:endParaRPr lang="en-GB" sz="1600" u="sng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sz="1600">
                <a:solidFill>
                  <a:schemeClr val="tx1"/>
                </a:solidFill>
                <a:latin typeface="Georgia" panose="02040502050405020303" pitchFamily="18" charset="0"/>
              </a:rPr>
              <a:t>Pob am yn ail dydd mawrth, dydd Gwener. </a:t>
            </a:r>
          </a:p>
          <a:p>
            <a:endParaRPr lang="en-GB" sz="160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en-GB" sz="1600">
                <a:solidFill>
                  <a:schemeClr val="tx1"/>
                </a:solidFill>
                <a:latin typeface="Georgia" panose="02040502050405020303" pitchFamily="18" charset="0"/>
              </a:rPr>
              <a:t>Every other Tuesday and Friday.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8DEA75-0781-04DF-4EC3-9A76FE2E0B28}"/>
              </a:ext>
            </a:extLst>
          </p:cNvPr>
          <p:cNvSpPr txBox="1"/>
          <p:nvPr/>
        </p:nvSpPr>
        <p:spPr>
          <a:xfrm>
            <a:off x="8610327" y="4373655"/>
            <a:ext cx="33748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>
                <a:latin typeface="Georgia" panose="02040502050405020303" pitchFamily="18" charset="0"/>
              </a:rPr>
              <a:t>Ms Morgan</a:t>
            </a:r>
          </a:p>
          <a:p>
            <a:r>
              <a:rPr lang="en-GB" sz="1600">
                <a:latin typeface="Georgia" panose="02040502050405020303" pitchFamily="18" charset="0"/>
              </a:rPr>
              <a:t>Cynorthwyydd dysgu/ Teaching assistant</a:t>
            </a:r>
          </a:p>
          <a:p>
            <a:endParaRPr lang="en-GB" sz="1600" u="sng">
              <a:latin typeface="Georgia" panose="02040502050405020303" pitchFamily="18" charset="0"/>
            </a:endParaRPr>
          </a:p>
          <a:p>
            <a:r>
              <a:rPr lang="en-GB" sz="1600">
                <a:latin typeface="Georgia" panose="02040502050405020303" pitchFamily="18" charset="0"/>
              </a:rPr>
              <a:t>Pob dydd.</a:t>
            </a:r>
          </a:p>
          <a:p>
            <a:endParaRPr lang="en-GB" sz="1600">
              <a:latin typeface="Georgia" panose="02040502050405020303" pitchFamily="18" charset="0"/>
            </a:endParaRPr>
          </a:p>
          <a:p>
            <a:r>
              <a:rPr lang="en-GB" sz="1600">
                <a:latin typeface="Georgia" panose="02040502050405020303" pitchFamily="18" charset="0"/>
              </a:rPr>
              <a:t>Every day. </a:t>
            </a:r>
          </a:p>
        </p:txBody>
      </p:sp>
    </p:spTree>
    <p:extLst>
      <p:ext uri="{BB962C8B-B14F-4D97-AF65-F5344CB8AC3E}">
        <p14:creationId xmlns:p14="http://schemas.microsoft.com/office/powerpoint/2010/main" val="345472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CCW Cursive Writing 6</vt:lpstr>
      <vt:lpstr>Georgia</vt:lpstr>
      <vt:lpstr>Office Theme</vt:lpstr>
      <vt:lpstr>Pwy yw Pwy? Who’s Who?​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fraya jones</dc:creator>
  <cp:lastModifiedBy>fraya jones</cp:lastModifiedBy>
  <cp:revision>1</cp:revision>
  <dcterms:created xsi:type="dcterms:W3CDTF">2025-09-18T19:06:46Z</dcterms:created>
  <dcterms:modified xsi:type="dcterms:W3CDTF">2025-09-18T19:07:12Z</dcterms:modified>
</cp:coreProperties>
</file>