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8" d="100"/>
          <a:sy n="48" d="100"/>
        </p:scale>
        <p:origin x="-194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42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22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3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463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356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173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14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60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60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998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027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43A41-1EF2-4349-95DC-64BFF3BBEA4D}" type="datetimeFigureOut">
              <a:rPr lang="en-US" smtClean="0"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C47DC-3399-A548-A3BE-7F412E8F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119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7309A967-92AD-46AB-9F5B-21B7591648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NUMICON</a:t>
            </a:r>
          </a:p>
        </p:txBody>
      </p:sp>
      <p:grpSp>
        <p:nvGrpSpPr>
          <p:cNvPr id="4099" name="Group 3">
            <a:extLst>
              <a:ext uri="{FF2B5EF4-FFF2-40B4-BE49-F238E27FC236}">
                <a16:creationId xmlns:a16="http://schemas.microsoft.com/office/drawing/2014/main" xmlns="" id="{BB15E1DF-1342-4AF5-B083-B95DCCACC487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3429000"/>
            <a:ext cx="8569325" cy="2592388"/>
            <a:chOff x="158" y="2160"/>
            <a:chExt cx="5262" cy="1633"/>
          </a:xfrm>
        </p:grpSpPr>
        <p:grpSp>
          <p:nvGrpSpPr>
            <p:cNvPr id="4100" name="Group 4">
              <a:extLst>
                <a:ext uri="{FF2B5EF4-FFF2-40B4-BE49-F238E27FC236}">
                  <a16:creationId xmlns:a16="http://schemas.microsoft.com/office/drawing/2014/main" xmlns="" id="{745B12C1-50E2-40BC-B500-DF62892479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3" y="2961"/>
              <a:ext cx="4631" cy="93"/>
              <a:chOff x="340" y="754"/>
              <a:chExt cx="4989" cy="136"/>
            </a:xfrm>
          </p:grpSpPr>
          <p:sp>
            <p:nvSpPr>
              <p:cNvPr id="4192" name="Rectangle 5">
                <a:extLst>
                  <a:ext uri="{FF2B5EF4-FFF2-40B4-BE49-F238E27FC236}">
                    <a16:creationId xmlns:a16="http://schemas.microsoft.com/office/drawing/2014/main" xmlns="" id="{07C600D5-DFB0-4FFF-BE98-8D712B27D9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3" name="Rectangle 6">
                <a:extLst>
                  <a:ext uri="{FF2B5EF4-FFF2-40B4-BE49-F238E27FC236}">
                    <a16:creationId xmlns:a16="http://schemas.microsoft.com/office/drawing/2014/main" xmlns="" id="{6872208F-2183-42A2-8BA4-6CC082E901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4" name="Rectangle 7">
                <a:extLst>
                  <a:ext uri="{FF2B5EF4-FFF2-40B4-BE49-F238E27FC236}">
                    <a16:creationId xmlns:a16="http://schemas.microsoft.com/office/drawing/2014/main" xmlns="" id="{E92A0E52-6485-404A-B4B3-7A89034ABD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8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5" name="Rectangle 8">
                <a:extLst>
                  <a:ext uri="{FF2B5EF4-FFF2-40B4-BE49-F238E27FC236}">
                    <a16:creationId xmlns:a16="http://schemas.microsoft.com/office/drawing/2014/main" xmlns="" id="{D9F2E4D8-9B8D-4734-AD22-D88FB3826F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7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6" name="Rectangle 9">
                <a:extLst>
                  <a:ext uri="{FF2B5EF4-FFF2-40B4-BE49-F238E27FC236}">
                    <a16:creationId xmlns:a16="http://schemas.microsoft.com/office/drawing/2014/main" xmlns="" id="{2D113DE1-D0DF-42D7-BE73-1B770A5BDA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6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7" name="Rectangle 10">
                <a:extLst>
                  <a:ext uri="{FF2B5EF4-FFF2-40B4-BE49-F238E27FC236}">
                    <a16:creationId xmlns:a16="http://schemas.microsoft.com/office/drawing/2014/main" xmlns="" id="{ABD4970D-2AE7-4DED-A85C-16C828BA5B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5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8" name="Rectangle 11">
                <a:extLst>
                  <a:ext uri="{FF2B5EF4-FFF2-40B4-BE49-F238E27FC236}">
                    <a16:creationId xmlns:a16="http://schemas.microsoft.com/office/drawing/2014/main" xmlns="" id="{8213E93A-AA3C-4E6B-8E07-22375D28E0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4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9" name="Rectangle 12">
                <a:extLst>
                  <a:ext uri="{FF2B5EF4-FFF2-40B4-BE49-F238E27FC236}">
                    <a16:creationId xmlns:a16="http://schemas.microsoft.com/office/drawing/2014/main" xmlns="" id="{0EB31FB3-57D7-4877-87EC-CDD9AC9FE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200" name="Rectangle 13">
                <a:extLst>
                  <a:ext uri="{FF2B5EF4-FFF2-40B4-BE49-F238E27FC236}">
                    <a16:creationId xmlns:a16="http://schemas.microsoft.com/office/drawing/2014/main" xmlns="" id="{EADA5571-CC43-47A8-90C2-3A85E42C5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1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201" name="Rectangle 14">
                <a:extLst>
                  <a:ext uri="{FF2B5EF4-FFF2-40B4-BE49-F238E27FC236}">
                    <a16:creationId xmlns:a16="http://schemas.microsoft.com/office/drawing/2014/main" xmlns="" id="{C83C6CDA-A9BC-4109-8628-7C23FC2004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30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1" name="Group 15">
              <a:extLst>
                <a:ext uri="{FF2B5EF4-FFF2-40B4-BE49-F238E27FC236}">
                  <a16:creationId xmlns:a16="http://schemas.microsoft.com/office/drawing/2014/main" xmlns="" id="{5A959D1E-AEE2-4376-BB26-AE3DDEBC67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31" y="2744"/>
              <a:ext cx="160" cy="148"/>
              <a:chOff x="3606" y="1117"/>
              <a:chExt cx="363" cy="363"/>
            </a:xfrm>
          </p:grpSpPr>
          <p:sp>
            <p:nvSpPr>
              <p:cNvPr id="4190" name="AutoShape 16">
                <a:extLst>
                  <a:ext uri="{FF2B5EF4-FFF2-40B4-BE49-F238E27FC236}">
                    <a16:creationId xmlns:a16="http://schemas.microsoft.com/office/drawing/2014/main" xmlns="" id="{F09AD65E-7E8C-4CC3-934C-1FA942AE27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6" y="1117"/>
                <a:ext cx="363" cy="363"/>
              </a:xfrm>
              <a:prstGeom prst="roundRect">
                <a:avLst>
                  <a:gd name="adj" fmla="val 16667"/>
                </a:avLst>
              </a:prstGeom>
              <a:solidFill>
                <a:srgbClr val="FF99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91" name="Oval 17">
                <a:extLst>
                  <a:ext uri="{FF2B5EF4-FFF2-40B4-BE49-F238E27FC236}">
                    <a16:creationId xmlns:a16="http://schemas.microsoft.com/office/drawing/2014/main" xmlns="" id="{6067B948-65C2-4A11-AD37-7E17AF3B5C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51" y="1162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2" name="Group 18">
              <a:extLst>
                <a:ext uri="{FF2B5EF4-FFF2-40B4-BE49-F238E27FC236}">
                  <a16:creationId xmlns:a16="http://schemas.microsoft.com/office/drawing/2014/main" xmlns="" id="{0E5E179C-515C-4F72-8AA3-A0266F6679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10" y="2744"/>
              <a:ext cx="318" cy="148"/>
              <a:chOff x="2971" y="572"/>
              <a:chExt cx="1270" cy="635"/>
            </a:xfrm>
          </p:grpSpPr>
          <p:sp>
            <p:nvSpPr>
              <p:cNvPr id="4187" name="AutoShape 19">
                <a:extLst>
                  <a:ext uri="{FF2B5EF4-FFF2-40B4-BE49-F238E27FC236}">
                    <a16:creationId xmlns:a16="http://schemas.microsoft.com/office/drawing/2014/main" xmlns="" id="{8E67F21F-03F9-4ADD-A37D-4B0295C711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1" y="572"/>
                <a:ext cx="1270" cy="635"/>
              </a:xfrm>
              <a:prstGeom prst="roundRect">
                <a:avLst>
                  <a:gd name="adj" fmla="val 12282"/>
                </a:avLst>
              </a:prstGeom>
              <a:solidFill>
                <a:srgbClr val="C4D7D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8" name="Oval 20">
                <a:extLst>
                  <a:ext uri="{FF2B5EF4-FFF2-40B4-BE49-F238E27FC236}">
                    <a16:creationId xmlns:a16="http://schemas.microsoft.com/office/drawing/2014/main" xmlns="" id="{B5CCD81D-2CA4-4118-8ADB-DBF0694A6C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2" y="662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9" name="Oval 21">
                <a:extLst>
                  <a:ext uri="{FF2B5EF4-FFF2-40B4-BE49-F238E27FC236}">
                    <a16:creationId xmlns:a16="http://schemas.microsoft.com/office/drawing/2014/main" xmlns="" id="{435BAD0E-C0F2-4421-B598-62E7C260DA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7" y="662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3" name="Group 22">
              <a:extLst>
                <a:ext uri="{FF2B5EF4-FFF2-40B4-BE49-F238E27FC236}">
                  <a16:creationId xmlns:a16="http://schemas.microsoft.com/office/drawing/2014/main" xmlns="" id="{F48D71B1-5A44-4C00-BE2A-F4E4F067BA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6" y="2598"/>
              <a:ext cx="318" cy="296"/>
              <a:chOff x="1701" y="1207"/>
              <a:chExt cx="1270" cy="1271"/>
            </a:xfrm>
          </p:grpSpPr>
          <p:sp>
            <p:nvSpPr>
              <p:cNvPr id="4182" name="AutoShape 23">
                <a:extLst>
                  <a:ext uri="{FF2B5EF4-FFF2-40B4-BE49-F238E27FC236}">
                    <a16:creationId xmlns:a16="http://schemas.microsoft.com/office/drawing/2014/main" xmlns="" id="{526D86E8-04B8-4929-A3CF-B9859A099D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01" y="1207"/>
                <a:ext cx="1270" cy="1271"/>
              </a:xfrm>
              <a:prstGeom prst="roundRect">
                <a:avLst>
                  <a:gd name="adj" fmla="val 9606"/>
                </a:avLst>
              </a:prstGeom>
              <a:solidFill>
                <a:srgbClr val="CC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3" name="Oval 24">
                <a:extLst>
                  <a:ext uri="{FF2B5EF4-FFF2-40B4-BE49-F238E27FC236}">
                    <a16:creationId xmlns:a16="http://schemas.microsoft.com/office/drawing/2014/main" xmlns="" id="{5753F4B1-1031-42EE-B656-C4C68F81B1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4" name="Oval 25">
                <a:extLst>
                  <a:ext uri="{FF2B5EF4-FFF2-40B4-BE49-F238E27FC236}">
                    <a16:creationId xmlns:a16="http://schemas.microsoft.com/office/drawing/2014/main" xmlns="" id="{22A38F45-1DA2-4751-8776-0C8AF4E0B4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91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5" name="Oval 26">
                <a:extLst>
                  <a:ext uri="{FF2B5EF4-FFF2-40B4-BE49-F238E27FC236}">
                    <a16:creationId xmlns:a16="http://schemas.microsoft.com/office/drawing/2014/main" xmlns="" id="{2EDE9CE8-36E1-4B0A-A54B-6A1F811578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6" name="Oval 27">
                <a:extLst>
                  <a:ext uri="{FF2B5EF4-FFF2-40B4-BE49-F238E27FC236}">
                    <a16:creationId xmlns:a16="http://schemas.microsoft.com/office/drawing/2014/main" xmlns="" id="{8950E889-199E-4813-AB5A-05191A194F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4" name="Group 28">
              <a:extLst>
                <a:ext uri="{FF2B5EF4-FFF2-40B4-BE49-F238E27FC236}">
                  <a16:creationId xmlns:a16="http://schemas.microsoft.com/office/drawing/2014/main" xmlns="" id="{52CEAA8E-5D66-43FA-B436-C997A16AB0AF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2599" y="2452"/>
              <a:ext cx="318" cy="444"/>
              <a:chOff x="2744" y="2659"/>
              <a:chExt cx="725" cy="1090"/>
            </a:xfrm>
          </p:grpSpPr>
          <p:sp>
            <p:nvSpPr>
              <p:cNvPr id="4175" name="AutoShape 29">
                <a:extLst>
                  <a:ext uri="{FF2B5EF4-FFF2-40B4-BE49-F238E27FC236}">
                    <a16:creationId xmlns:a16="http://schemas.microsoft.com/office/drawing/2014/main" xmlns="" id="{CBBCA11C-C16C-4D5D-8B1F-F61C7BB8DC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4" y="3022"/>
                <a:ext cx="725" cy="727"/>
              </a:xfrm>
              <a:prstGeom prst="roundRect">
                <a:avLst>
                  <a:gd name="adj" fmla="val 9606"/>
                </a:avLst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6" name="Oval 30">
                <a:extLst>
                  <a:ext uri="{FF2B5EF4-FFF2-40B4-BE49-F238E27FC236}">
                    <a16:creationId xmlns:a16="http://schemas.microsoft.com/office/drawing/2014/main" xmlns="" id="{2B4DF653-6F27-4C8E-92BD-81564E02D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96" y="307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7" name="Oval 31">
                <a:extLst>
                  <a:ext uri="{FF2B5EF4-FFF2-40B4-BE49-F238E27FC236}">
                    <a16:creationId xmlns:a16="http://schemas.microsoft.com/office/drawing/2014/main" xmlns="" id="{4B214E85-45C3-45E3-97B8-7094977AE9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96" y="343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8" name="Oval 32">
                <a:extLst>
                  <a:ext uri="{FF2B5EF4-FFF2-40B4-BE49-F238E27FC236}">
                    <a16:creationId xmlns:a16="http://schemas.microsoft.com/office/drawing/2014/main" xmlns="" id="{BEFE1440-007C-4FC6-A1C1-4589E6EA1D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58" y="343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9" name="Oval 33">
                <a:extLst>
                  <a:ext uri="{FF2B5EF4-FFF2-40B4-BE49-F238E27FC236}">
                    <a16:creationId xmlns:a16="http://schemas.microsoft.com/office/drawing/2014/main" xmlns="" id="{EEC595A6-E3F8-444F-9698-9B17105B7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58" y="307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0" name="AutoShape 34">
                <a:extLst>
                  <a:ext uri="{FF2B5EF4-FFF2-40B4-BE49-F238E27FC236}">
                    <a16:creationId xmlns:a16="http://schemas.microsoft.com/office/drawing/2014/main" xmlns="" id="{1A8268D4-81E2-4B33-92BE-6AEF5C260E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44" y="2659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81" name="Oval 35">
                <a:extLst>
                  <a:ext uri="{FF2B5EF4-FFF2-40B4-BE49-F238E27FC236}">
                    <a16:creationId xmlns:a16="http://schemas.microsoft.com/office/drawing/2014/main" xmlns="" id="{CBDF8C1E-604C-4CB5-8A11-6F8662B281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9" y="2704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5" name="Group 36">
              <a:extLst>
                <a:ext uri="{FF2B5EF4-FFF2-40B4-BE49-F238E27FC236}">
                  <a16:creationId xmlns:a16="http://schemas.microsoft.com/office/drawing/2014/main" xmlns="" id="{DA01BFF1-F86D-4725-AB4E-89E8CC403A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2" y="2452"/>
              <a:ext cx="319" cy="443"/>
              <a:chOff x="385" y="2523"/>
              <a:chExt cx="1270" cy="1905"/>
            </a:xfrm>
          </p:grpSpPr>
          <p:sp>
            <p:nvSpPr>
              <p:cNvPr id="4168" name="AutoShape 37">
                <a:extLst>
                  <a:ext uri="{FF2B5EF4-FFF2-40B4-BE49-F238E27FC236}">
                    <a16:creationId xmlns:a16="http://schemas.microsoft.com/office/drawing/2014/main" xmlns="" id="{05ACEB6C-DDA2-4B51-B294-D5BFCF7E58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5" y="2523"/>
                <a:ext cx="1270" cy="1905"/>
              </a:xfrm>
              <a:prstGeom prst="roundRect">
                <a:avLst>
                  <a:gd name="adj" fmla="val 8505"/>
                </a:avLst>
              </a:prstGeom>
              <a:solidFill>
                <a:srgbClr val="00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9" name="Oval 38">
                <a:extLst>
                  <a:ext uri="{FF2B5EF4-FFF2-40B4-BE49-F238E27FC236}">
                    <a16:creationId xmlns:a16="http://schemas.microsoft.com/office/drawing/2014/main" xmlns="" id="{F2A31986-DCC9-4CE4-A944-732B972D28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5" y="261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0" name="Oval 39">
                <a:extLst>
                  <a:ext uri="{FF2B5EF4-FFF2-40B4-BE49-F238E27FC236}">
                    <a16:creationId xmlns:a16="http://schemas.microsoft.com/office/drawing/2014/main" xmlns="" id="{47AC623B-ADBF-4266-949E-F78B394BAC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5" y="3249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1" name="Oval 40">
                <a:extLst>
                  <a:ext uri="{FF2B5EF4-FFF2-40B4-BE49-F238E27FC236}">
                    <a16:creationId xmlns:a16="http://schemas.microsoft.com/office/drawing/2014/main" xmlns="" id="{92F57683-22FC-49A3-8646-507EEF91D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5" y="388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2" name="Oval 41">
                <a:extLst>
                  <a:ext uri="{FF2B5EF4-FFF2-40B4-BE49-F238E27FC236}">
                    <a16:creationId xmlns:a16="http://schemas.microsoft.com/office/drawing/2014/main" xmlns="" id="{A78A0570-2FD0-40AB-8541-C6B6A2F3BC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0" y="388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3" name="Oval 42">
                <a:extLst>
                  <a:ext uri="{FF2B5EF4-FFF2-40B4-BE49-F238E27FC236}">
                    <a16:creationId xmlns:a16="http://schemas.microsoft.com/office/drawing/2014/main" xmlns="" id="{FFC543DB-0101-4254-85CD-F0A97EFD34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0" y="3249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74" name="Oval 43">
                <a:extLst>
                  <a:ext uri="{FF2B5EF4-FFF2-40B4-BE49-F238E27FC236}">
                    <a16:creationId xmlns:a16="http://schemas.microsoft.com/office/drawing/2014/main" xmlns="" id="{89AB0F55-0CC1-41BC-A6FF-FD1A3230BC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10" y="261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6" name="Group 44">
              <a:extLst>
                <a:ext uri="{FF2B5EF4-FFF2-40B4-BE49-F238E27FC236}">
                  <a16:creationId xmlns:a16="http://schemas.microsoft.com/office/drawing/2014/main" xmlns="" id="{B570A7B3-DFAE-498F-9B31-C1C91F2B8D52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3526" y="2306"/>
              <a:ext cx="318" cy="590"/>
              <a:chOff x="3651" y="2251"/>
              <a:chExt cx="726" cy="1451"/>
            </a:xfrm>
          </p:grpSpPr>
          <p:sp>
            <p:nvSpPr>
              <p:cNvPr id="4159" name="AutoShape 45">
                <a:extLst>
                  <a:ext uri="{FF2B5EF4-FFF2-40B4-BE49-F238E27FC236}">
                    <a16:creationId xmlns:a16="http://schemas.microsoft.com/office/drawing/2014/main" xmlns="" id="{5F860461-D669-4112-AF0C-58EE046EA9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51" y="2614"/>
                <a:ext cx="726" cy="1088"/>
              </a:xfrm>
              <a:prstGeom prst="roundRect">
                <a:avLst>
                  <a:gd name="adj" fmla="val 8505"/>
                </a:avLst>
              </a:prstGeom>
              <a:solidFill>
                <a:srgbClr val="FF66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0" name="Oval 46">
                <a:extLst>
                  <a:ext uri="{FF2B5EF4-FFF2-40B4-BE49-F238E27FC236}">
                    <a16:creationId xmlns:a16="http://schemas.microsoft.com/office/drawing/2014/main" xmlns="" id="{EF34D2C1-01DE-4002-81A4-71E0F9A9C5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266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1" name="Oval 47">
                <a:extLst>
                  <a:ext uri="{FF2B5EF4-FFF2-40B4-BE49-F238E27FC236}">
                    <a16:creationId xmlns:a16="http://schemas.microsoft.com/office/drawing/2014/main" xmlns="" id="{67C5F694-AC53-4A38-A80C-1259A9B138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3029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2" name="Oval 48">
                <a:extLst>
                  <a:ext uri="{FF2B5EF4-FFF2-40B4-BE49-F238E27FC236}">
                    <a16:creationId xmlns:a16="http://schemas.microsoft.com/office/drawing/2014/main" xmlns="" id="{83D77989-4E2F-4EB6-9497-FCB082B3CB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339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3" name="Oval 49">
                <a:extLst>
                  <a:ext uri="{FF2B5EF4-FFF2-40B4-BE49-F238E27FC236}">
                    <a16:creationId xmlns:a16="http://schemas.microsoft.com/office/drawing/2014/main" xmlns="" id="{CEE75E82-824A-46B0-A956-4556B84946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5" y="339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4" name="Oval 50">
                <a:extLst>
                  <a:ext uri="{FF2B5EF4-FFF2-40B4-BE49-F238E27FC236}">
                    <a16:creationId xmlns:a16="http://schemas.microsoft.com/office/drawing/2014/main" xmlns="" id="{F39104F7-9DC3-4622-9111-4EC4C864AE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5" y="3029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5" name="Oval 51">
                <a:extLst>
                  <a:ext uri="{FF2B5EF4-FFF2-40B4-BE49-F238E27FC236}">
                    <a16:creationId xmlns:a16="http://schemas.microsoft.com/office/drawing/2014/main" xmlns="" id="{EAD11C00-0347-4632-A4FC-4A66B2B02C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5" y="266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6" name="AutoShape 52">
                <a:extLst>
                  <a:ext uri="{FF2B5EF4-FFF2-40B4-BE49-F238E27FC236}">
                    <a16:creationId xmlns:a16="http://schemas.microsoft.com/office/drawing/2014/main" xmlns="" id="{D4803D96-D3AC-4C4A-A0C9-8989E4302A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51" y="2251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FF66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67" name="Oval 53">
                <a:extLst>
                  <a:ext uri="{FF2B5EF4-FFF2-40B4-BE49-F238E27FC236}">
                    <a16:creationId xmlns:a16="http://schemas.microsoft.com/office/drawing/2014/main" xmlns="" id="{04365DCD-B226-48D4-A6E5-05B4FB929A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6" y="2296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7" name="Group 54">
              <a:extLst>
                <a:ext uri="{FF2B5EF4-FFF2-40B4-BE49-F238E27FC236}">
                  <a16:creationId xmlns:a16="http://schemas.microsoft.com/office/drawing/2014/main" xmlns="" id="{BD1D6798-1B55-472B-86DE-824142090C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89" y="2306"/>
              <a:ext cx="318" cy="590"/>
              <a:chOff x="3969" y="1389"/>
              <a:chExt cx="725" cy="1452"/>
            </a:xfrm>
          </p:grpSpPr>
          <p:sp>
            <p:nvSpPr>
              <p:cNvPr id="4150" name="AutoShape 55">
                <a:extLst>
                  <a:ext uri="{FF2B5EF4-FFF2-40B4-BE49-F238E27FC236}">
                    <a16:creationId xmlns:a16="http://schemas.microsoft.com/office/drawing/2014/main" xmlns="" id="{0F17B1FB-0C03-4062-B08B-21044E03B8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69" y="1389"/>
                <a:ext cx="725" cy="1452"/>
              </a:xfrm>
              <a:prstGeom prst="roundRect">
                <a:avLst>
                  <a:gd name="adj" fmla="val 7394"/>
                </a:avLst>
              </a:prstGeom>
              <a:solidFill>
                <a:srgbClr val="09832C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1" name="Oval 56">
                <a:extLst>
                  <a:ext uri="{FF2B5EF4-FFF2-40B4-BE49-F238E27FC236}">
                    <a16:creationId xmlns:a16="http://schemas.microsoft.com/office/drawing/2014/main" xmlns="" id="{F7D5EFE2-1F5D-477B-84E2-AD25FB413D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3" y="2167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2" name="Oval 57">
                <a:extLst>
                  <a:ext uri="{FF2B5EF4-FFF2-40B4-BE49-F238E27FC236}">
                    <a16:creationId xmlns:a16="http://schemas.microsoft.com/office/drawing/2014/main" xmlns="" id="{456A6549-5516-4441-8D78-DD945135D9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1" y="216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3" name="Oval 58">
                <a:extLst>
                  <a:ext uri="{FF2B5EF4-FFF2-40B4-BE49-F238E27FC236}">
                    <a16:creationId xmlns:a16="http://schemas.microsoft.com/office/drawing/2014/main" xmlns="" id="{470ADFF7-167C-4D5F-9293-D78DFCA2B4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3" y="1804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4" name="Oval 59">
                <a:extLst>
                  <a:ext uri="{FF2B5EF4-FFF2-40B4-BE49-F238E27FC236}">
                    <a16:creationId xmlns:a16="http://schemas.microsoft.com/office/drawing/2014/main" xmlns="" id="{6CE864AA-AD72-4407-8F54-769FD2B28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1" y="180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5" name="Oval 60">
                <a:extLst>
                  <a:ext uri="{FF2B5EF4-FFF2-40B4-BE49-F238E27FC236}">
                    <a16:creationId xmlns:a16="http://schemas.microsoft.com/office/drawing/2014/main" xmlns="" id="{2DB18CC2-0FB1-483C-A8FD-95C4C6525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3" y="2530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6" name="Oval 61">
                <a:extLst>
                  <a:ext uri="{FF2B5EF4-FFF2-40B4-BE49-F238E27FC236}">
                    <a16:creationId xmlns:a16="http://schemas.microsoft.com/office/drawing/2014/main" xmlns="" id="{F197CBB9-916D-4261-99EA-9979AB4838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1" y="2530"/>
                <a:ext cx="258" cy="2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7" name="Oval 62">
                <a:extLst>
                  <a:ext uri="{FF2B5EF4-FFF2-40B4-BE49-F238E27FC236}">
                    <a16:creationId xmlns:a16="http://schemas.microsoft.com/office/drawing/2014/main" xmlns="" id="{E1269508-EA35-4DD2-9A8B-36E212B7F3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83" y="144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58" name="Oval 63">
                <a:extLst>
                  <a:ext uri="{FF2B5EF4-FFF2-40B4-BE49-F238E27FC236}">
                    <a16:creationId xmlns:a16="http://schemas.microsoft.com/office/drawing/2014/main" xmlns="" id="{EC981BC1-CD49-4D68-A753-F4C195787A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1" y="1441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8" name="Group 64">
              <a:extLst>
                <a:ext uri="{FF2B5EF4-FFF2-40B4-BE49-F238E27FC236}">
                  <a16:creationId xmlns:a16="http://schemas.microsoft.com/office/drawing/2014/main" xmlns="" id="{154DF316-5FE0-4613-9E34-4599A073EC7A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4451" y="2160"/>
              <a:ext cx="318" cy="738"/>
              <a:chOff x="4558" y="1842"/>
              <a:chExt cx="725" cy="1815"/>
            </a:xfrm>
          </p:grpSpPr>
          <p:grpSp>
            <p:nvGrpSpPr>
              <p:cNvPr id="4138" name="Group 65">
                <a:extLst>
                  <a:ext uri="{FF2B5EF4-FFF2-40B4-BE49-F238E27FC236}">
                    <a16:creationId xmlns:a16="http://schemas.microsoft.com/office/drawing/2014/main" xmlns="" id="{DECD10B4-7EC6-41CC-B20E-2AE903CED3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558" y="2205"/>
                <a:ext cx="725" cy="1452"/>
                <a:chOff x="3969" y="1389"/>
                <a:chExt cx="725" cy="1452"/>
              </a:xfrm>
            </p:grpSpPr>
            <p:sp>
              <p:nvSpPr>
                <p:cNvPr id="4141" name="AutoShape 66">
                  <a:extLst>
                    <a:ext uri="{FF2B5EF4-FFF2-40B4-BE49-F238E27FC236}">
                      <a16:creationId xmlns:a16="http://schemas.microsoft.com/office/drawing/2014/main" xmlns="" id="{271C5B82-5F95-4691-9FEA-98CB94A637B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69" y="1389"/>
                  <a:ext cx="725" cy="1452"/>
                </a:xfrm>
                <a:prstGeom prst="roundRect">
                  <a:avLst>
                    <a:gd name="adj" fmla="val 7394"/>
                  </a:avLst>
                </a:prstGeom>
                <a:solidFill>
                  <a:srgbClr val="800080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2" name="Oval 67">
                  <a:extLst>
                    <a:ext uri="{FF2B5EF4-FFF2-40B4-BE49-F238E27FC236}">
                      <a16:creationId xmlns:a16="http://schemas.microsoft.com/office/drawing/2014/main" xmlns="" id="{705CF5D9-234D-435B-981B-5065C72753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83" y="2167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3" name="Oval 68">
                  <a:extLst>
                    <a:ext uri="{FF2B5EF4-FFF2-40B4-BE49-F238E27FC236}">
                      <a16:creationId xmlns:a16="http://schemas.microsoft.com/office/drawing/2014/main" xmlns="" id="{C790A132-F532-493A-AF80-40073BA264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21" y="2167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4" name="Oval 69">
                  <a:extLst>
                    <a:ext uri="{FF2B5EF4-FFF2-40B4-BE49-F238E27FC236}">
                      <a16:creationId xmlns:a16="http://schemas.microsoft.com/office/drawing/2014/main" xmlns="" id="{8307381B-5458-4686-A0EE-FF3701D369F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83" y="1804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5" name="Oval 70">
                  <a:extLst>
                    <a:ext uri="{FF2B5EF4-FFF2-40B4-BE49-F238E27FC236}">
                      <a16:creationId xmlns:a16="http://schemas.microsoft.com/office/drawing/2014/main" xmlns="" id="{E8A07BC4-5259-48FF-83FD-C12C9A4D1A9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21" y="1804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6" name="Oval 71">
                  <a:extLst>
                    <a:ext uri="{FF2B5EF4-FFF2-40B4-BE49-F238E27FC236}">
                      <a16:creationId xmlns:a16="http://schemas.microsoft.com/office/drawing/2014/main" xmlns="" id="{C3B6BBB5-FDF7-491F-BF41-AC1B0BC52EC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83" y="2530"/>
                  <a:ext cx="259" cy="2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7" name="Oval 72">
                  <a:extLst>
                    <a:ext uri="{FF2B5EF4-FFF2-40B4-BE49-F238E27FC236}">
                      <a16:creationId xmlns:a16="http://schemas.microsoft.com/office/drawing/2014/main" xmlns="" id="{89164F2A-1312-42A3-9429-5A1E296C41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21" y="2530"/>
                  <a:ext cx="258" cy="2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8" name="Oval 73">
                  <a:extLst>
                    <a:ext uri="{FF2B5EF4-FFF2-40B4-BE49-F238E27FC236}">
                      <a16:creationId xmlns:a16="http://schemas.microsoft.com/office/drawing/2014/main" xmlns="" id="{831E467B-BA28-4127-86C0-E558207D70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83" y="1441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4149" name="Oval 74">
                  <a:extLst>
                    <a:ext uri="{FF2B5EF4-FFF2-40B4-BE49-F238E27FC236}">
                      <a16:creationId xmlns:a16="http://schemas.microsoft.com/office/drawing/2014/main" xmlns="" id="{B6F813CE-B78C-4721-A2A3-0C39B0473C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21" y="1441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</p:grpSp>
          <p:sp>
            <p:nvSpPr>
              <p:cNvPr id="4139" name="AutoShape 75">
                <a:extLst>
                  <a:ext uri="{FF2B5EF4-FFF2-40B4-BE49-F238E27FC236}">
                    <a16:creationId xmlns:a16="http://schemas.microsoft.com/office/drawing/2014/main" xmlns="" id="{AEBA01CF-1C8D-49F6-BCEE-B7AB549E12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8" y="1842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800080"/>
              </a:solidFill>
              <a:ln w="9525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40" name="Oval 76">
                <a:extLst>
                  <a:ext uri="{FF2B5EF4-FFF2-40B4-BE49-F238E27FC236}">
                    <a16:creationId xmlns:a16="http://schemas.microsoft.com/office/drawing/2014/main" xmlns="" id="{B1324C82-8A08-4ACB-AE83-EF1780197C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3" y="1887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09" name="Group 77">
              <a:extLst>
                <a:ext uri="{FF2B5EF4-FFF2-40B4-BE49-F238E27FC236}">
                  <a16:creationId xmlns:a16="http://schemas.microsoft.com/office/drawing/2014/main" xmlns="" id="{4E4AA033-190C-42EB-A95C-E0C6F970B2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72" y="2160"/>
              <a:ext cx="319" cy="738"/>
              <a:chOff x="4241" y="572"/>
              <a:chExt cx="1270" cy="3176"/>
            </a:xfrm>
          </p:grpSpPr>
          <p:sp>
            <p:nvSpPr>
              <p:cNvPr id="4127" name="AutoShape 78">
                <a:extLst>
                  <a:ext uri="{FF2B5EF4-FFF2-40B4-BE49-F238E27FC236}">
                    <a16:creationId xmlns:a16="http://schemas.microsoft.com/office/drawing/2014/main" xmlns="" id="{4D11CE1B-410D-48E5-A79E-DD726F68DB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41" y="572"/>
                <a:ext cx="1270" cy="3176"/>
              </a:xfrm>
              <a:prstGeom prst="roundRect">
                <a:avLst>
                  <a:gd name="adj" fmla="val 7403"/>
                </a:avLst>
              </a:pr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8" name="Oval 79">
                <a:extLst>
                  <a:ext uri="{FF2B5EF4-FFF2-40B4-BE49-F238E27FC236}">
                    <a16:creationId xmlns:a16="http://schemas.microsoft.com/office/drawing/2014/main" xmlns="" id="{07A21B19-ABA5-4E36-ADEA-ACD8FAEC25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" y="66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9" name="Oval 80">
                <a:extLst>
                  <a:ext uri="{FF2B5EF4-FFF2-40B4-BE49-F238E27FC236}">
                    <a16:creationId xmlns:a16="http://schemas.microsoft.com/office/drawing/2014/main" xmlns="" id="{E30A0171-3561-453A-B632-F383E07CD8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320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0" name="Oval 81">
                <a:extLst>
                  <a:ext uri="{FF2B5EF4-FFF2-40B4-BE49-F238E27FC236}">
                    <a16:creationId xmlns:a16="http://schemas.microsoft.com/office/drawing/2014/main" xmlns="" id="{3B508DA1-6AD0-4233-A1C4-D1E1BA7D5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256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1" name="Oval 82">
                <a:extLst>
                  <a:ext uri="{FF2B5EF4-FFF2-40B4-BE49-F238E27FC236}">
                    <a16:creationId xmlns:a16="http://schemas.microsoft.com/office/drawing/2014/main" xmlns="" id="{85448012-F267-4833-871A-3422EF30CF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2" name="Oval 83">
                <a:extLst>
                  <a:ext uri="{FF2B5EF4-FFF2-40B4-BE49-F238E27FC236}">
                    <a16:creationId xmlns:a16="http://schemas.microsoft.com/office/drawing/2014/main" xmlns="" id="{8ABC4ACD-5B5C-4775-8D40-82EF9198BC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3" name="Oval 84">
                <a:extLst>
                  <a:ext uri="{FF2B5EF4-FFF2-40B4-BE49-F238E27FC236}">
                    <a16:creationId xmlns:a16="http://schemas.microsoft.com/office/drawing/2014/main" xmlns="" id="{092C6B31-587B-41A2-B648-B8AEB05FB3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4" name="Oval 85">
                <a:extLst>
                  <a:ext uri="{FF2B5EF4-FFF2-40B4-BE49-F238E27FC236}">
                    <a16:creationId xmlns:a16="http://schemas.microsoft.com/office/drawing/2014/main" xmlns="" id="{63590ED7-BF99-484F-9287-DE388D604A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5" name="Oval 86">
                <a:extLst>
                  <a:ext uri="{FF2B5EF4-FFF2-40B4-BE49-F238E27FC236}">
                    <a16:creationId xmlns:a16="http://schemas.microsoft.com/office/drawing/2014/main" xmlns="" id="{9C43100E-E884-4643-BF7F-6F1D4755B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" y="256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6" name="Oval 87">
                <a:extLst>
                  <a:ext uri="{FF2B5EF4-FFF2-40B4-BE49-F238E27FC236}">
                    <a16:creationId xmlns:a16="http://schemas.microsoft.com/office/drawing/2014/main" xmlns="" id="{D6B7FB5F-E300-4B5F-9796-314079AFE2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" y="320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37" name="Oval 88">
                <a:extLst>
                  <a:ext uri="{FF2B5EF4-FFF2-40B4-BE49-F238E27FC236}">
                    <a16:creationId xmlns:a16="http://schemas.microsoft.com/office/drawing/2014/main" xmlns="" id="{3576B9F4-EAE1-4596-BE07-12F59F564F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67" y="66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4110" name="Group 89">
              <a:extLst>
                <a:ext uri="{FF2B5EF4-FFF2-40B4-BE49-F238E27FC236}">
                  <a16:creationId xmlns:a16="http://schemas.microsoft.com/office/drawing/2014/main" xmlns="" id="{4EC4CC18-F322-49AC-83C6-9226F56BBE6B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 flipH="1">
              <a:off x="1673" y="2598"/>
              <a:ext cx="318" cy="296"/>
              <a:chOff x="2153" y="2295"/>
              <a:chExt cx="726" cy="726"/>
            </a:xfrm>
          </p:grpSpPr>
          <p:sp>
            <p:nvSpPr>
              <p:cNvPr id="4122" name="AutoShape 90">
                <a:extLst>
                  <a:ext uri="{FF2B5EF4-FFF2-40B4-BE49-F238E27FC236}">
                    <a16:creationId xmlns:a16="http://schemas.microsoft.com/office/drawing/2014/main" xmlns="" id="{D6BED8CB-81EC-4BD1-9F4B-1E120F90E4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153" y="2295"/>
                <a:ext cx="726" cy="363"/>
              </a:xfrm>
              <a:prstGeom prst="roundRect">
                <a:avLst>
                  <a:gd name="adj" fmla="val 12282"/>
                </a:avLst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3" name="AutoShape 91">
                <a:extLst>
                  <a:ext uri="{FF2B5EF4-FFF2-40B4-BE49-F238E27FC236}">
                    <a16:creationId xmlns:a16="http://schemas.microsoft.com/office/drawing/2014/main" xmlns="" id="{7AB7E432-8042-4844-B7E5-33C13A505D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17" y="2658"/>
                <a:ext cx="362" cy="363"/>
              </a:xfrm>
              <a:prstGeom prst="roundRect">
                <a:avLst>
                  <a:gd name="adj" fmla="val 16667"/>
                </a:avLst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4" name="Oval 92">
                <a:extLst>
                  <a:ext uri="{FF2B5EF4-FFF2-40B4-BE49-F238E27FC236}">
                    <a16:creationId xmlns:a16="http://schemas.microsoft.com/office/drawing/2014/main" xmlns="" id="{9C0C2434-581B-4DBF-9194-28BCD3F10B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67" y="2348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5" name="Oval 93">
                <a:extLst>
                  <a:ext uri="{FF2B5EF4-FFF2-40B4-BE49-F238E27FC236}">
                    <a16:creationId xmlns:a16="http://schemas.microsoft.com/office/drawing/2014/main" xmlns="" id="{5C6BAAB1-3594-4F8A-95ED-54F39B3EE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204" y="2348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4126" name="Oval 94">
                <a:extLst>
                  <a:ext uri="{FF2B5EF4-FFF2-40B4-BE49-F238E27FC236}">
                    <a16:creationId xmlns:a16="http://schemas.microsoft.com/office/drawing/2014/main" xmlns="" id="{2396030E-16C3-4089-BFD9-797845697C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77" y="271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sp>
          <p:nvSpPr>
            <p:cNvPr id="4111" name="Text Box 95">
              <a:extLst>
                <a:ext uri="{FF2B5EF4-FFF2-40B4-BE49-F238E27FC236}">
                  <a16:creationId xmlns:a16="http://schemas.microsoft.com/office/drawing/2014/main" xmlns="" id="{A9828953-857C-4D40-87DE-DDE9324056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8" y="3121"/>
              <a:ext cx="632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1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un</a:t>
              </a:r>
              <a:endParaRPr lang="en-US" altLang="en-US" sz="2000" b="1">
                <a:solidFill>
                  <a:srgbClr val="FF0000"/>
                </a:solidFill>
                <a:latin typeface="ACTIV Handwriting Print" pitchFamily="2" charset="0"/>
              </a:endParaRPr>
            </a:p>
          </p:txBody>
        </p:sp>
        <p:sp>
          <p:nvSpPr>
            <p:cNvPr id="4112" name="Text Box 96">
              <a:extLst>
                <a:ext uri="{FF2B5EF4-FFF2-40B4-BE49-F238E27FC236}">
                  <a16:creationId xmlns:a16="http://schemas.microsoft.com/office/drawing/2014/main" xmlns="" id="{C21F5FA4-CF92-4BF7-93AF-12AF5EFDC8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5" y="3121"/>
              <a:ext cx="631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2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dau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4113" name="Text Box 97">
              <a:extLst>
                <a:ext uri="{FF2B5EF4-FFF2-40B4-BE49-F238E27FC236}">
                  <a16:creationId xmlns:a16="http://schemas.microsoft.com/office/drawing/2014/main" xmlns="" id="{2F1A9BE7-A081-4B27-A792-9C0C92754D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8" y="3121"/>
              <a:ext cx="632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3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tri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14" name="Text Box 98">
              <a:extLst>
                <a:ext uri="{FF2B5EF4-FFF2-40B4-BE49-F238E27FC236}">
                  <a16:creationId xmlns:a16="http://schemas.microsoft.com/office/drawing/2014/main" xmlns="" id="{CCBC5331-D2C6-4422-A04A-2331782993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7" y="3121"/>
              <a:ext cx="757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4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pedwar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4115" name="Text Box 99">
              <a:extLst>
                <a:ext uri="{FF2B5EF4-FFF2-40B4-BE49-F238E27FC236}">
                  <a16:creationId xmlns:a16="http://schemas.microsoft.com/office/drawing/2014/main" xmlns="" id="{7525F47E-4588-477F-8730-E080157A79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5" y="3121"/>
              <a:ext cx="63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5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pump</a:t>
              </a:r>
              <a:endParaRPr lang="en-US" altLang="en-US" sz="2000" b="1">
                <a:solidFill>
                  <a:srgbClr val="FF0000"/>
                </a:solidFill>
                <a:latin typeface="ACTIV Handwriting Print" pitchFamily="2" charset="0"/>
              </a:endParaRPr>
            </a:p>
          </p:txBody>
        </p:sp>
        <p:sp>
          <p:nvSpPr>
            <p:cNvPr id="4116" name="Text Box 100">
              <a:extLst>
                <a:ext uri="{FF2B5EF4-FFF2-40B4-BE49-F238E27FC236}">
                  <a16:creationId xmlns:a16="http://schemas.microsoft.com/office/drawing/2014/main" xmlns="" id="{D25D35D5-E1FB-40C1-9579-556FA04025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52" y="3121"/>
              <a:ext cx="76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6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  chwech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4117" name="Text Box 101">
              <a:extLst>
                <a:ext uri="{FF2B5EF4-FFF2-40B4-BE49-F238E27FC236}">
                  <a16:creationId xmlns:a16="http://schemas.microsoft.com/office/drawing/2014/main" xmlns="" id="{269B6819-6FC3-4BB0-A325-D57FED5DD0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3" y="3121"/>
              <a:ext cx="63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7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saith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000"/>
            </a:p>
          </p:txBody>
        </p:sp>
        <p:sp>
          <p:nvSpPr>
            <p:cNvPr id="4118" name="Text Box 102">
              <a:extLst>
                <a:ext uri="{FF2B5EF4-FFF2-40B4-BE49-F238E27FC236}">
                  <a16:creationId xmlns:a16="http://schemas.microsoft.com/office/drawing/2014/main" xmlns="" id="{B3616411-28C0-4A78-90E3-411081326C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2" y="3121"/>
              <a:ext cx="631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8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wyth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4119" name="Text Box 103">
              <a:extLst>
                <a:ext uri="{FF2B5EF4-FFF2-40B4-BE49-F238E27FC236}">
                  <a16:creationId xmlns:a16="http://schemas.microsoft.com/office/drawing/2014/main" xmlns="" id="{4642C844-1ED2-4F7E-9CAF-A9484965D7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8" y="3121"/>
              <a:ext cx="589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9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naw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0" name="Text Box 104">
              <a:extLst>
                <a:ext uri="{FF2B5EF4-FFF2-40B4-BE49-F238E27FC236}">
                  <a16:creationId xmlns:a16="http://schemas.microsoft.com/office/drawing/2014/main" xmlns="" id="{E2F7445E-54FB-4B8F-BB21-20E38AF763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88" y="3121"/>
              <a:ext cx="632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10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deg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1" name="Text Box 105">
              <a:extLst>
                <a:ext uri="{FF2B5EF4-FFF2-40B4-BE49-F238E27FC236}">
                  <a16:creationId xmlns:a16="http://schemas.microsoft.com/office/drawing/2014/main" xmlns="" id="{E017F4DB-D25A-424A-8490-2A66737AE3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" y="3121"/>
              <a:ext cx="632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0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sero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4203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</Words>
  <Application>Microsoft Macintosh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NUMICON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NUMICON</dc:title>
  <dc:creator>JulieGriffiths</dc:creator>
  <cp:lastModifiedBy>JulieGriffiths</cp:lastModifiedBy>
  <cp:revision>1</cp:revision>
  <dcterms:created xsi:type="dcterms:W3CDTF">2019-02-18T20:38:04Z</dcterms:created>
  <dcterms:modified xsi:type="dcterms:W3CDTF">2019-02-18T20:40:18Z</dcterms:modified>
</cp:coreProperties>
</file>