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2"/>
  </p:sldMasterIdLst>
  <p:notesMasterIdLst>
    <p:notesMasterId r:id="rId13"/>
  </p:notesMasterIdLst>
  <p:handoutMasterIdLst>
    <p:handoutMasterId r:id="rId14"/>
  </p:handoutMasterIdLst>
  <p:sldIdLst>
    <p:sldId id="257" r:id="rId3"/>
    <p:sldId id="280" r:id="rId4"/>
    <p:sldId id="270" r:id="rId5"/>
    <p:sldId id="269" r:id="rId6"/>
    <p:sldId id="271" r:id="rId7"/>
    <p:sldId id="277" r:id="rId8"/>
    <p:sldId id="278" r:id="rId9"/>
    <p:sldId id="281" r:id="rId10"/>
    <p:sldId id="282" r:id="rId11"/>
    <p:sldId id="279"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AE20"/>
    <a:srgbClr val="E76ADD"/>
    <a:srgbClr val="00B9FF"/>
    <a:srgbClr val="22F9FF"/>
    <a:srgbClr val="E78B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53" autoAdjust="0"/>
    <p:restoredTop sz="94660"/>
  </p:normalViewPr>
  <p:slideViewPr>
    <p:cSldViewPr>
      <p:cViewPr varScale="1">
        <p:scale>
          <a:sx n="73" d="100"/>
          <a:sy n="73" d="100"/>
        </p:scale>
        <p:origin x="208" y="528"/>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notesViewPr>
    <p:cSldViewPr>
      <p:cViewPr varScale="1">
        <p:scale>
          <a:sx n="95" d="100"/>
          <a:sy n="95" d="100"/>
        </p:scale>
        <p:origin x="3582" y="96"/>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heme" Target="theme/theme1.xml"/><Relationship Id="rId2" Type="http://schemas.openxmlformats.org/officeDocument/2006/relationships/slideMaster" Target="slideMasters/slideMaster1.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presProps" Target="presProps.xml"/><Relationship Id="rId10" Type="http://schemas.openxmlformats.org/officeDocument/2006/relationships/slide" Target="slides/slide8.xml"/><Relationship Id="rId19" Type="http://schemas.microsoft.com/office/2016/11/relationships/changesInfo" Target="changesInfos/changesInfo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handoutMaster" Target="handoutMasters/handout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 Scozzi (YGG Pontybrenin)" userId="9ff5a928-f24e-4b37-9825-c044162f2a74" providerId="ADAL" clId="{F5FA9ECC-182A-9243-B4E7-BE536A3832A4}"/>
    <pc:docChg chg="undo custSel modSld">
      <pc:chgData name="D Scozzi (YGG Pontybrenin)" userId="9ff5a928-f24e-4b37-9825-c044162f2a74" providerId="ADAL" clId="{F5FA9ECC-182A-9243-B4E7-BE536A3832A4}" dt="2022-10-09T08:30:55.737" v="250" actId="478"/>
      <pc:docMkLst>
        <pc:docMk/>
      </pc:docMkLst>
      <pc:sldChg chg="modSp mod">
        <pc:chgData name="D Scozzi (YGG Pontybrenin)" userId="9ff5a928-f24e-4b37-9825-c044162f2a74" providerId="ADAL" clId="{F5FA9ECC-182A-9243-B4E7-BE536A3832A4}" dt="2022-10-09T08:29:40.220" v="247" actId="20577"/>
        <pc:sldMkLst>
          <pc:docMk/>
          <pc:sldMk cId="2798047096" sldId="257"/>
        </pc:sldMkLst>
        <pc:spChg chg="mod">
          <ac:chgData name="D Scozzi (YGG Pontybrenin)" userId="9ff5a928-f24e-4b37-9825-c044162f2a74" providerId="ADAL" clId="{F5FA9ECC-182A-9243-B4E7-BE536A3832A4}" dt="2022-10-09T08:29:40.220" v="247" actId="20577"/>
          <ac:spMkLst>
            <pc:docMk/>
            <pc:sldMk cId="2798047096" sldId="257"/>
            <ac:spMk id="3" creationId="{A026CA80-45E2-9D4D-9D7C-1356F5EF295F}"/>
          </ac:spMkLst>
        </pc:spChg>
      </pc:sldChg>
      <pc:sldChg chg="modSp mod">
        <pc:chgData name="D Scozzi (YGG Pontybrenin)" userId="9ff5a928-f24e-4b37-9825-c044162f2a74" providerId="ADAL" clId="{F5FA9ECC-182A-9243-B4E7-BE536A3832A4}" dt="2022-10-09T07:20:44.276" v="7" actId="20577"/>
        <pc:sldMkLst>
          <pc:docMk/>
          <pc:sldMk cId="2340396897" sldId="277"/>
        </pc:sldMkLst>
        <pc:spChg chg="mod">
          <ac:chgData name="D Scozzi (YGG Pontybrenin)" userId="9ff5a928-f24e-4b37-9825-c044162f2a74" providerId="ADAL" clId="{F5FA9ECC-182A-9243-B4E7-BE536A3832A4}" dt="2022-10-09T07:20:44.276" v="7" actId="20577"/>
          <ac:spMkLst>
            <pc:docMk/>
            <pc:sldMk cId="2340396897" sldId="277"/>
            <ac:spMk id="2" creationId="{00000000-0000-0000-0000-000000000000}"/>
          </ac:spMkLst>
        </pc:spChg>
      </pc:sldChg>
      <pc:sldChg chg="modSp mod">
        <pc:chgData name="D Scozzi (YGG Pontybrenin)" userId="9ff5a928-f24e-4b37-9825-c044162f2a74" providerId="ADAL" clId="{F5FA9ECC-182A-9243-B4E7-BE536A3832A4}" dt="2022-10-09T07:21:32.484" v="46" actId="313"/>
        <pc:sldMkLst>
          <pc:docMk/>
          <pc:sldMk cId="3753812729" sldId="278"/>
        </pc:sldMkLst>
        <pc:spChg chg="mod">
          <ac:chgData name="D Scozzi (YGG Pontybrenin)" userId="9ff5a928-f24e-4b37-9825-c044162f2a74" providerId="ADAL" clId="{F5FA9ECC-182A-9243-B4E7-BE536A3832A4}" dt="2022-10-09T07:21:32.484" v="46" actId="313"/>
          <ac:spMkLst>
            <pc:docMk/>
            <pc:sldMk cId="3753812729" sldId="278"/>
            <ac:spMk id="5" creationId="{35372B16-41C3-7246-BD9F-C00C522F6FC1}"/>
          </ac:spMkLst>
        </pc:spChg>
      </pc:sldChg>
      <pc:sldChg chg="addSp delSp modSp mod">
        <pc:chgData name="D Scozzi (YGG Pontybrenin)" userId="9ff5a928-f24e-4b37-9825-c044162f2a74" providerId="ADAL" clId="{F5FA9ECC-182A-9243-B4E7-BE536A3832A4}" dt="2022-10-09T08:29:17.540" v="245" actId="1076"/>
        <pc:sldMkLst>
          <pc:docMk/>
          <pc:sldMk cId="3782355009" sldId="280"/>
        </pc:sldMkLst>
        <pc:spChg chg="mod">
          <ac:chgData name="D Scozzi (YGG Pontybrenin)" userId="9ff5a928-f24e-4b37-9825-c044162f2a74" providerId="ADAL" clId="{F5FA9ECC-182A-9243-B4E7-BE536A3832A4}" dt="2022-10-09T07:45:49.472" v="219" actId="12788"/>
          <ac:spMkLst>
            <pc:docMk/>
            <pc:sldMk cId="3782355009" sldId="280"/>
            <ac:spMk id="3" creationId="{02367B30-2426-FD44-B6FD-8A412FB0D0B3}"/>
          </ac:spMkLst>
        </pc:spChg>
        <pc:spChg chg="mod">
          <ac:chgData name="D Scozzi (YGG Pontybrenin)" userId="9ff5a928-f24e-4b37-9825-c044162f2a74" providerId="ADAL" clId="{F5FA9ECC-182A-9243-B4E7-BE536A3832A4}" dt="2022-10-09T08:29:13.275" v="244" actId="1076"/>
          <ac:spMkLst>
            <pc:docMk/>
            <pc:sldMk cId="3782355009" sldId="280"/>
            <ac:spMk id="15" creationId="{483A7E64-78F5-E343-835C-45207441381E}"/>
          </ac:spMkLst>
        </pc:spChg>
        <pc:spChg chg="mod">
          <ac:chgData name="D Scozzi (YGG Pontybrenin)" userId="9ff5a928-f24e-4b37-9825-c044162f2a74" providerId="ADAL" clId="{F5FA9ECC-182A-9243-B4E7-BE536A3832A4}" dt="2022-10-09T08:29:17.540" v="245" actId="1076"/>
          <ac:spMkLst>
            <pc:docMk/>
            <pc:sldMk cId="3782355009" sldId="280"/>
            <ac:spMk id="17" creationId="{7CF9AB80-A835-EA48-A062-D854A32CC1A1}"/>
          </ac:spMkLst>
        </pc:spChg>
        <pc:spChg chg="del">
          <ac:chgData name="D Scozzi (YGG Pontybrenin)" userId="9ff5a928-f24e-4b37-9825-c044162f2a74" providerId="ADAL" clId="{F5FA9ECC-182A-9243-B4E7-BE536A3832A4}" dt="2022-10-09T07:41:56.601" v="184" actId="478"/>
          <ac:spMkLst>
            <pc:docMk/>
            <pc:sldMk cId="3782355009" sldId="280"/>
            <ac:spMk id="19" creationId="{02D14B64-C592-9949-A32E-7548F0F4180C}"/>
          </ac:spMkLst>
        </pc:spChg>
        <pc:spChg chg="del">
          <ac:chgData name="D Scozzi (YGG Pontybrenin)" userId="9ff5a928-f24e-4b37-9825-c044162f2a74" providerId="ADAL" clId="{F5FA9ECC-182A-9243-B4E7-BE536A3832A4}" dt="2022-10-09T07:41:59.004" v="185" actId="478"/>
          <ac:spMkLst>
            <pc:docMk/>
            <pc:sldMk cId="3782355009" sldId="280"/>
            <ac:spMk id="20" creationId="{71C2D1C6-86AE-C34D-8718-A3C98954FF8F}"/>
          </ac:spMkLst>
        </pc:spChg>
        <pc:picChg chg="add mod">
          <ac:chgData name="D Scozzi (YGG Pontybrenin)" userId="9ff5a928-f24e-4b37-9825-c044162f2a74" providerId="ADAL" clId="{F5FA9ECC-182A-9243-B4E7-BE536A3832A4}" dt="2022-10-09T08:28:13.983" v="231" actId="1076"/>
          <ac:picMkLst>
            <pc:docMk/>
            <pc:sldMk cId="3782355009" sldId="280"/>
            <ac:picMk id="2" creationId="{88FA7634-B907-CB00-B903-82A5A74EA2D4}"/>
          </ac:picMkLst>
        </pc:picChg>
        <pc:picChg chg="del">
          <ac:chgData name="D Scozzi (YGG Pontybrenin)" userId="9ff5a928-f24e-4b37-9825-c044162f2a74" providerId="ADAL" clId="{F5FA9ECC-182A-9243-B4E7-BE536A3832A4}" dt="2022-10-09T07:30:24.752" v="154" actId="478"/>
          <ac:picMkLst>
            <pc:docMk/>
            <pc:sldMk cId="3782355009" sldId="280"/>
            <ac:picMk id="2" creationId="{DDA69BC9-BDC8-1B44-A25B-AA67105C7335}"/>
          </ac:picMkLst>
        </pc:picChg>
        <pc:picChg chg="del">
          <ac:chgData name="D Scozzi (YGG Pontybrenin)" userId="9ff5a928-f24e-4b37-9825-c044162f2a74" providerId="ADAL" clId="{F5FA9ECC-182A-9243-B4E7-BE536A3832A4}" dt="2022-10-09T07:29:57.230" v="144" actId="478"/>
          <ac:picMkLst>
            <pc:docMk/>
            <pc:sldMk cId="3782355009" sldId="280"/>
            <ac:picMk id="4" creationId="{0F784F2A-55BA-46B5-9164-A16A561016BC}"/>
          </ac:picMkLst>
        </pc:picChg>
        <pc:picChg chg="add del mod">
          <ac:chgData name="D Scozzi (YGG Pontybrenin)" userId="9ff5a928-f24e-4b37-9825-c044162f2a74" providerId="ADAL" clId="{F5FA9ECC-182A-9243-B4E7-BE536A3832A4}" dt="2022-10-09T08:27:47.750" v="223" actId="478"/>
          <ac:picMkLst>
            <pc:docMk/>
            <pc:sldMk cId="3782355009" sldId="280"/>
            <ac:picMk id="5" creationId="{BE37EB9F-01B0-F875-D8BD-D72A6C1663B1}"/>
          </ac:picMkLst>
        </pc:picChg>
        <pc:picChg chg="del">
          <ac:chgData name="D Scozzi (YGG Pontybrenin)" userId="9ff5a928-f24e-4b37-9825-c044162f2a74" providerId="ADAL" clId="{F5FA9ECC-182A-9243-B4E7-BE536A3832A4}" dt="2022-10-09T07:29:59.188" v="145" actId="478"/>
          <ac:picMkLst>
            <pc:docMk/>
            <pc:sldMk cId="3782355009" sldId="280"/>
            <ac:picMk id="9" creationId="{6AA9BB01-A26F-C048-9854-1DA398DD01B8}"/>
          </ac:picMkLst>
        </pc:picChg>
        <pc:picChg chg="del">
          <ac:chgData name="D Scozzi (YGG Pontybrenin)" userId="9ff5a928-f24e-4b37-9825-c044162f2a74" providerId="ADAL" clId="{F5FA9ECC-182A-9243-B4E7-BE536A3832A4}" dt="2022-10-09T07:30:03.946" v="147" actId="478"/>
          <ac:picMkLst>
            <pc:docMk/>
            <pc:sldMk cId="3782355009" sldId="280"/>
            <ac:picMk id="21" creationId="{B0CC7225-1F68-5A43-A5CF-EDEC826FAB1F}"/>
          </ac:picMkLst>
        </pc:picChg>
        <pc:picChg chg="del">
          <ac:chgData name="D Scozzi (YGG Pontybrenin)" userId="9ff5a928-f24e-4b37-9825-c044162f2a74" providerId="ADAL" clId="{F5FA9ECC-182A-9243-B4E7-BE536A3832A4}" dt="2022-10-09T07:30:11.858" v="153" actId="478"/>
          <ac:picMkLst>
            <pc:docMk/>
            <pc:sldMk cId="3782355009" sldId="280"/>
            <ac:picMk id="23" creationId="{791A78F2-92EF-4E4D-BD7A-7CF3D9D6B605}"/>
          </ac:picMkLst>
        </pc:picChg>
        <pc:picChg chg="del">
          <ac:chgData name="D Scozzi (YGG Pontybrenin)" userId="9ff5a928-f24e-4b37-9825-c044162f2a74" providerId="ADAL" clId="{F5FA9ECC-182A-9243-B4E7-BE536A3832A4}" dt="2022-10-09T07:30:02.753" v="146" actId="478"/>
          <ac:picMkLst>
            <pc:docMk/>
            <pc:sldMk cId="3782355009" sldId="280"/>
            <ac:picMk id="25" creationId="{0C8AE539-AACB-6845-9ECB-B14545BCB265}"/>
          </ac:picMkLst>
        </pc:picChg>
        <pc:picChg chg="del">
          <ac:chgData name="D Scozzi (YGG Pontybrenin)" userId="9ff5a928-f24e-4b37-9825-c044162f2a74" providerId="ADAL" clId="{F5FA9ECC-182A-9243-B4E7-BE536A3832A4}" dt="2022-10-09T07:30:05.368" v="148" actId="478"/>
          <ac:picMkLst>
            <pc:docMk/>
            <pc:sldMk cId="3782355009" sldId="280"/>
            <ac:picMk id="27" creationId="{04C65DDD-A61F-9944-80CF-21FDE2253222}"/>
          </ac:picMkLst>
        </pc:picChg>
        <pc:picChg chg="del">
          <ac:chgData name="D Scozzi (YGG Pontybrenin)" userId="9ff5a928-f24e-4b37-9825-c044162f2a74" providerId="ADAL" clId="{F5FA9ECC-182A-9243-B4E7-BE536A3832A4}" dt="2022-10-09T07:30:06.803" v="149" actId="478"/>
          <ac:picMkLst>
            <pc:docMk/>
            <pc:sldMk cId="3782355009" sldId="280"/>
            <ac:picMk id="29" creationId="{5592BEDB-DC76-3849-95FB-E064F31E0B7B}"/>
          </ac:picMkLst>
        </pc:picChg>
        <pc:picChg chg="del">
          <ac:chgData name="D Scozzi (YGG Pontybrenin)" userId="9ff5a928-f24e-4b37-9825-c044162f2a74" providerId="ADAL" clId="{F5FA9ECC-182A-9243-B4E7-BE536A3832A4}" dt="2022-10-09T07:30:10.528" v="152" actId="478"/>
          <ac:picMkLst>
            <pc:docMk/>
            <pc:sldMk cId="3782355009" sldId="280"/>
            <ac:picMk id="37" creationId="{78B5C01C-BD27-724F-B554-14698A387F2B}"/>
          </ac:picMkLst>
        </pc:picChg>
        <pc:picChg chg="del">
          <ac:chgData name="D Scozzi (YGG Pontybrenin)" userId="9ff5a928-f24e-4b37-9825-c044162f2a74" providerId="ADAL" clId="{F5FA9ECC-182A-9243-B4E7-BE536A3832A4}" dt="2022-10-09T07:30:08.049" v="150" actId="478"/>
          <ac:picMkLst>
            <pc:docMk/>
            <pc:sldMk cId="3782355009" sldId="280"/>
            <ac:picMk id="39" creationId="{85E2441D-7E6F-0949-B8CD-0CA6C8B34328}"/>
          </ac:picMkLst>
        </pc:picChg>
        <pc:picChg chg="del">
          <ac:chgData name="D Scozzi (YGG Pontybrenin)" userId="9ff5a928-f24e-4b37-9825-c044162f2a74" providerId="ADAL" clId="{F5FA9ECC-182A-9243-B4E7-BE536A3832A4}" dt="2022-10-09T07:30:09.145" v="151" actId="478"/>
          <ac:picMkLst>
            <pc:docMk/>
            <pc:sldMk cId="3782355009" sldId="280"/>
            <ac:picMk id="42" creationId="{080C2A70-199A-2742-92CD-7096BA1022B1}"/>
          </ac:picMkLst>
        </pc:picChg>
      </pc:sldChg>
      <pc:sldChg chg="addSp delSp modSp mod">
        <pc:chgData name="D Scozzi (YGG Pontybrenin)" userId="9ff5a928-f24e-4b37-9825-c044162f2a74" providerId="ADAL" clId="{F5FA9ECC-182A-9243-B4E7-BE536A3832A4}" dt="2022-10-09T08:30:55.737" v="250" actId="478"/>
        <pc:sldMkLst>
          <pc:docMk/>
          <pc:sldMk cId="2980234298" sldId="281"/>
        </pc:sldMkLst>
        <pc:spChg chg="add del mod">
          <ac:chgData name="D Scozzi (YGG Pontybrenin)" userId="9ff5a928-f24e-4b37-9825-c044162f2a74" providerId="ADAL" clId="{F5FA9ECC-182A-9243-B4E7-BE536A3832A4}" dt="2022-10-09T08:30:55.737" v="250" actId="478"/>
          <ac:spMkLst>
            <pc:docMk/>
            <pc:sldMk cId="2980234298" sldId="281"/>
            <ac:spMk id="2" creationId="{B837066D-E323-CE20-F4FC-F603BD4CF187}"/>
          </ac:spMkLst>
        </pc:spChg>
        <pc:spChg chg="mod">
          <ac:chgData name="D Scozzi (YGG Pontybrenin)" userId="9ff5a928-f24e-4b37-9825-c044162f2a74" providerId="ADAL" clId="{F5FA9ECC-182A-9243-B4E7-BE536A3832A4}" dt="2022-10-09T07:27:29.126" v="65" actId="14100"/>
          <ac:spMkLst>
            <pc:docMk/>
            <pc:sldMk cId="2980234298" sldId="281"/>
            <ac:spMk id="7" creationId="{3B5D7450-5793-7E41-913A-47DA43960948}"/>
          </ac:spMkLst>
        </pc:spChg>
        <pc:picChg chg="add del mod">
          <ac:chgData name="D Scozzi (YGG Pontybrenin)" userId="9ff5a928-f24e-4b37-9825-c044162f2a74" providerId="ADAL" clId="{F5FA9ECC-182A-9243-B4E7-BE536A3832A4}" dt="2022-10-09T07:27:13.101" v="61"/>
          <ac:picMkLst>
            <pc:docMk/>
            <pc:sldMk cId="2980234298" sldId="281"/>
            <ac:picMk id="1026" creationId="{23076D4F-7158-9DC7-9C26-93E65B1767CB}"/>
          </ac:picMkLst>
        </pc:picChg>
        <pc:picChg chg="add mod">
          <ac:chgData name="D Scozzi (YGG Pontybrenin)" userId="9ff5a928-f24e-4b37-9825-c044162f2a74" providerId="ADAL" clId="{F5FA9ECC-182A-9243-B4E7-BE536A3832A4}" dt="2022-10-09T07:27:31.962" v="66" actId="1076"/>
          <ac:picMkLst>
            <pc:docMk/>
            <pc:sldMk cId="2980234298" sldId="281"/>
            <ac:picMk id="1028" creationId="{F30112E6-30F1-8CCE-96FC-9DBEA99539C2}"/>
          </ac:picMkLst>
        </pc:picChg>
        <pc:picChg chg="del">
          <ac:chgData name="D Scozzi (YGG Pontybrenin)" userId="9ff5a928-f24e-4b37-9825-c044162f2a74" providerId="ADAL" clId="{F5FA9ECC-182A-9243-B4E7-BE536A3832A4}" dt="2022-10-09T07:21:41.885" v="47" actId="478"/>
          <ac:picMkLst>
            <pc:docMk/>
            <pc:sldMk cId="2980234298" sldId="281"/>
            <ac:picMk id="3074" creationId="{A96E0B01-9EBE-8148-BDB6-E7F4CB5DB4D7}"/>
          </ac:picMkLst>
        </pc:picChg>
      </pc:sldChg>
      <pc:sldChg chg="addSp delSp modSp mod">
        <pc:chgData name="D Scozzi (YGG Pontybrenin)" userId="9ff5a928-f24e-4b37-9825-c044162f2a74" providerId="ADAL" clId="{F5FA9ECC-182A-9243-B4E7-BE536A3832A4}" dt="2022-10-09T07:41:43.002" v="183" actId="1076"/>
        <pc:sldMkLst>
          <pc:docMk/>
          <pc:sldMk cId="3614744675" sldId="282"/>
        </pc:sldMkLst>
        <pc:spChg chg="add mod">
          <ac:chgData name="D Scozzi (YGG Pontybrenin)" userId="9ff5a928-f24e-4b37-9825-c044162f2a74" providerId="ADAL" clId="{F5FA9ECC-182A-9243-B4E7-BE536A3832A4}" dt="2022-10-09T07:32:56.058" v="169" actId="207"/>
          <ac:spMkLst>
            <pc:docMk/>
            <pc:sldMk cId="3614744675" sldId="282"/>
            <ac:spMk id="2" creationId="{B04D6591-01D2-180C-C022-7E72C3954983}"/>
          </ac:spMkLst>
        </pc:spChg>
        <pc:spChg chg="mod">
          <ac:chgData name="D Scozzi (YGG Pontybrenin)" userId="9ff5a928-f24e-4b37-9825-c044162f2a74" providerId="ADAL" clId="{F5FA9ECC-182A-9243-B4E7-BE536A3832A4}" dt="2022-10-09T07:40:56.867" v="180" actId="207"/>
          <ac:spMkLst>
            <pc:docMk/>
            <pc:sldMk cId="3614744675" sldId="282"/>
            <ac:spMk id="7" creationId="{3B5D7450-5793-7E41-913A-47DA43960948}"/>
          </ac:spMkLst>
        </pc:spChg>
        <pc:picChg chg="add mod">
          <ac:chgData name="D Scozzi (YGG Pontybrenin)" userId="9ff5a928-f24e-4b37-9825-c044162f2a74" providerId="ADAL" clId="{F5FA9ECC-182A-9243-B4E7-BE536A3832A4}" dt="2022-10-09T07:40:38.818" v="178" actId="1076"/>
          <ac:picMkLst>
            <pc:docMk/>
            <pc:sldMk cId="3614744675" sldId="282"/>
            <ac:picMk id="2050" creationId="{AA1ACBCE-CC4B-8BB0-0221-DF59AA6424D9}"/>
          </ac:picMkLst>
        </pc:picChg>
        <pc:picChg chg="add mod">
          <ac:chgData name="D Scozzi (YGG Pontybrenin)" userId="9ff5a928-f24e-4b37-9825-c044162f2a74" providerId="ADAL" clId="{F5FA9ECC-182A-9243-B4E7-BE536A3832A4}" dt="2022-10-09T07:41:43.002" v="183" actId="1076"/>
          <ac:picMkLst>
            <pc:docMk/>
            <pc:sldMk cId="3614744675" sldId="282"/>
            <ac:picMk id="2052" creationId="{157CF7A6-7C0C-85AA-4809-0F415323C53C}"/>
          </ac:picMkLst>
        </pc:picChg>
        <pc:picChg chg="del">
          <ac:chgData name="D Scozzi (YGG Pontybrenin)" userId="9ff5a928-f24e-4b37-9825-c044162f2a74" providerId="ADAL" clId="{F5FA9ECC-182A-9243-B4E7-BE536A3832A4}" dt="2022-10-09T07:22:06.956" v="49" actId="478"/>
          <ac:picMkLst>
            <pc:docMk/>
            <pc:sldMk cId="3614744675" sldId="282"/>
            <ac:picMk id="5122" creationId="{48BB8C2C-4889-A04F-B937-F1E89D457528}"/>
          </ac:picMkLst>
        </pc:picChg>
        <pc:picChg chg="del">
          <ac:chgData name="D Scozzi (YGG Pontybrenin)" userId="9ff5a928-f24e-4b37-9825-c044162f2a74" providerId="ADAL" clId="{F5FA9ECC-182A-9243-B4E7-BE536A3832A4}" dt="2022-10-09T07:22:05.814" v="48" actId="478"/>
          <ac:picMkLst>
            <pc:docMk/>
            <pc:sldMk cId="3614744675" sldId="282"/>
            <ac:picMk id="5124" creationId="{58141675-A62E-1644-869A-10EB7E4BD9FF}"/>
          </ac:picMkLst>
        </pc:picChg>
        <pc:picChg chg="del">
          <ac:chgData name="D Scozzi (YGG Pontybrenin)" userId="9ff5a928-f24e-4b37-9825-c044162f2a74" providerId="ADAL" clId="{F5FA9ECC-182A-9243-B4E7-BE536A3832A4}" dt="2022-10-09T07:22:08.214" v="50" actId="478"/>
          <ac:picMkLst>
            <pc:docMk/>
            <pc:sldMk cId="3614744675" sldId="282"/>
            <ac:picMk id="5126" creationId="{B101F683-1C24-CF4F-BB3B-8B752BD28348}"/>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FBE2AAA-2CC7-4F9C-A8C6-8B9F2A3E9EF0}" type="datetimeFigureOut">
              <a:rPr lang="en-US" smtClean="0"/>
              <a:t>10/9/22</a:t>
            </a:fld>
            <a:endParaRPr lang="en-US"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50AD62A-9EE1-43E3-A7E5-D268F71DF3EB}" type="slidenum">
              <a:rPr lang="en-US" smtClean="0"/>
              <a:t>‹#›</a:t>
            </a:fld>
            <a:endParaRPr lang="en-US" dirty="0"/>
          </a:p>
        </p:txBody>
      </p:sp>
    </p:spTree>
    <p:extLst>
      <p:ext uri="{BB962C8B-B14F-4D97-AF65-F5344CB8AC3E}">
        <p14:creationId xmlns:p14="http://schemas.microsoft.com/office/powerpoint/2010/main" val="143644828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B37ADBA-1AC7-4CD6-8AFF-4E8087BA5487}" type="datetimeFigureOut">
              <a:rPr lang="en-US" smtClean="0"/>
              <a:t>10/9/22</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534C2EF-8A97-4DAF-B099-E567883644D6}" type="slidenum">
              <a:rPr lang="en-US" smtClean="0"/>
              <a:t>‹#›</a:t>
            </a:fld>
            <a:endParaRPr lang="en-US" dirty="0"/>
          </a:p>
        </p:txBody>
      </p:sp>
    </p:spTree>
    <p:extLst>
      <p:ext uri="{BB962C8B-B14F-4D97-AF65-F5344CB8AC3E}">
        <p14:creationId xmlns:p14="http://schemas.microsoft.com/office/powerpoint/2010/main" val="718091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2" cstate="print">
            <a:extLst>
              <a:ext uri="{28A0092B-C50C-407E-A947-70E740481C1C}">
                <a14:useLocalDpi xmlns:a14="http://schemas.microsoft.com/office/drawing/2010/main" val="0"/>
              </a:ext>
            </a:extLst>
          </a:blip>
          <a:srcRect l="2124" r="323" b="422"/>
          <a:stretch/>
        </p:blipFill>
        <p:spPr>
          <a:xfrm>
            <a:off x="1524" y="1"/>
            <a:ext cx="12188952" cy="6858000"/>
          </a:xfrm>
          <a:prstGeom prst="rect">
            <a:avLst/>
          </a:prstGeom>
        </p:spPr>
      </p:pic>
      <p:sp>
        <p:nvSpPr>
          <p:cNvPr id="2" name="Title 1"/>
          <p:cNvSpPr>
            <a:spLocks noGrp="1"/>
          </p:cNvSpPr>
          <p:nvPr>
            <p:ph type="ctrTitle"/>
          </p:nvPr>
        </p:nvSpPr>
        <p:spPr>
          <a:xfrm>
            <a:off x="838200" y="533400"/>
            <a:ext cx="8458200" cy="1828800"/>
          </a:xfrm>
        </p:spPr>
        <p:txBody>
          <a:bodyPr anchor="b">
            <a:normAutofit/>
          </a:bodyPr>
          <a:lstStyle>
            <a:lvl1pPr algn="l">
              <a:defRPr sz="4400"/>
            </a:lvl1pPr>
          </a:lstStyle>
          <a:p>
            <a:r>
              <a:rPr lang="en-US"/>
              <a:t>Click to edit Master title style</a:t>
            </a:r>
            <a:endParaRPr lang="en-US" dirty="0"/>
          </a:p>
        </p:txBody>
      </p:sp>
      <p:sp>
        <p:nvSpPr>
          <p:cNvPr id="3" name="Subtitle 2"/>
          <p:cNvSpPr>
            <a:spLocks noGrp="1"/>
          </p:cNvSpPr>
          <p:nvPr>
            <p:ph type="subTitle" idx="1"/>
          </p:nvPr>
        </p:nvSpPr>
        <p:spPr>
          <a:xfrm>
            <a:off x="838200" y="2438400"/>
            <a:ext cx="7086600" cy="914400"/>
          </a:xfrm>
        </p:spPr>
        <p:txBody>
          <a:bodyPr>
            <a:normAutofit/>
          </a:bodyPr>
          <a:lstStyle>
            <a:lvl1pPr marL="0" indent="0" algn="l">
              <a:spcBef>
                <a:spcPts val="1200"/>
              </a:spcBef>
              <a:buNone/>
              <a:defRPr sz="2400">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41544510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FC8593D-7C47-471E-A8DF-97AC4FFD13F5}" type="datetimeFigureOut">
              <a:rPr lang="en-US" smtClean="0"/>
              <a:t>10/9/22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89D71E3-7D81-4C24-B9D8-6B108755C64C}" type="slidenum">
              <a:rPr lang="en-US" smtClean="0"/>
              <a:t>‹#›</a:t>
            </a:fld>
            <a:endParaRPr lang="en-US" dirty="0"/>
          </a:p>
        </p:txBody>
      </p:sp>
    </p:spTree>
    <p:extLst>
      <p:ext uri="{BB962C8B-B14F-4D97-AF65-F5344CB8AC3E}">
        <p14:creationId xmlns:p14="http://schemas.microsoft.com/office/powerpoint/2010/main" val="10357397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2" cstate="print">
            <a:extLst>
              <a:ext uri="{28A0092B-C50C-407E-A947-70E740481C1C}">
                <a14:useLocalDpi xmlns:a14="http://schemas.microsoft.com/office/drawing/2010/main" val="0"/>
              </a:ext>
            </a:extLst>
          </a:blip>
          <a:srcRect l="434" t="422"/>
          <a:stretch/>
        </p:blipFill>
        <p:spPr>
          <a:xfrm>
            <a:off x="0" y="0"/>
            <a:ext cx="12188952" cy="6857176"/>
          </a:xfrm>
          <a:prstGeom prst="rect">
            <a:avLst/>
          </a:prstGeom>
        </p:spPr>
      </p:pic>
      <p:sp>
        <p:nvSpPr>
          <p:cNvPr id="2" name="Title 1"/>
          <p:cNvSpPr>
            <a:spLocks noGrp="1"/>
          </p:cNvSpPr>
          <p:nvPr>
            <p:ph type="title"/>
          </p:nvPr>
        </p:nvSpPr>
        <p:spPr>
          <a:xfrm>
            <a:off x="3352800" y="533400"/>
            <a:ext cx="7315200" cy="1828800"/>
          </a:xfrm>
        </p:spPr>
        <p:txBody>
          <a:bodyPr anchor="b">
            <a:normAutofit/>
          </a:bodyPr>
          <a:lstStyle>
            <a:lvl1pPr>
              <a:defRPr sz="4400"/>
            </a:lvl1pPr>
          </a:lstStyle>
          <a:p>
            <a:r>
              <a:rPr lang="en-US"/>
              <a:t>Click to edit Master title style</a:t>
            </a:r>
          </a:p>
        </p:txBody>
      </p:sp>
      <p:sp>
        <p:nvSpPr>
          <p:cNvPr id="3" name="Text Placeholder 2"/>
          <p:cNvSpPr>
            <a:spLocks noGrp="1"/>
          </p:cNvSpPr>
          <p:nvPr>
            <p:ph type="body" idx="1"/>
          </p:nvPr>
        </p:nvSpPr>
        <p:spPr>
          <a:xfrm>
            <a:off x="3352800" y="2438400"/>
            <a:ext cx="5486400" cy="914400"/>
          </a:xfrm>
        </p:spPr>
        <p:txBody>
          <a:bodyPr>
            <a:normAutofit/>
          </a:bodyPr>
          <a:lstStyle>
            <a:lvl1pPr marL="0" indent="0">
              <a:spcBef>
                <a:spcPts val="1200"/>
              </a:spcBef>
              <a:buNone/>
              <a:defRPr sz="2400">
                <a:solidFill>
                  <a:schemeClr val="tx1"/>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22795087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524000" y="1825625"/>
            <a:ext cx="4389120"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78880" y="1825625"/>
            <a:ext cx="4389120"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FC8593D-7C47-471E-A8DF-97AC4FFD13F5}" type="datetimeFigureOut">
              <a:rPr lang="en-US" smtClean="0"/>
              <a:t>10/9/22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89D71E3-7D81-4C24-B9D8-6B108755C64C}" type="slidenum">
              <a:rPr lang="en-US" smtClean="0"/>
              <a:t>‹#›</a:t>
            </a:fld>
            <a:endParaRPr lang="en-US" dirty="0"/>
          </a:p>
        </p:txBody>
      </p:sp>
    </p:spTree>
    <p:extLst>
      <p:ext uri="{BB962C8B-B14F-4D97-AF65-F5344CB8AC3E}">
        <p14:creationId xmlns:p14="http://schemas.microsoft.com/office/powerpoint/2010/main" val="1625302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a:xfrm>
            <a:off x="1524000" y="1828799"/>
            <a:ext cx="4389120" cy="795867"/>
          </a:xfrm>
        </p:spPr>
        <p:txBody>
          <a:bodyPr anchor="ctr">
            <a:normAutofit/>
          </a:bodyPr>
          <a:lstStyle>
            <a:lvl1pPr marL="0" indent="0">
              <a:spcBef>
                <a:spcPts val="0"/>
              </a:spcBef>
              <a:buNone/>
              <a:defRPr sz="2400" b="0">
                <a:solidFill>
                  <a:schemeClr val="accent4">
                    <a:lumMod val="7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524000" y="2624666"/>
            <a:ext cx="4389120" cy="267546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78880" y="1828799"/>
            <a:ext cx="4389120" cy="795867"/>
          </a:xfrm>
        </p:spPr>
        <p:txBody>
          <a:bodyPr anchor="ctr">
            <a:normAutofit/>
          </a:bodyPr>
          <a:lstStyle>
            <a:lvl1pPr marL="0" indent="0">
              <a:spcBef>
                <a:spcPts val="0"/>
              </a:spcBef>
              <a:buNone/>
              <a:defRPr sz="2400" b="0">
                <a:solidFill>
                  <a:schemeClr val="accent4">
                    <a:lumMod val="7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78880" y="2624666"/>
            <a:ext cx="4389120" cy="267546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FC8593D-7C47-471E-A8DF-97AC4FFD13F5}" type="datetimeFigureOut">
              <a:rPr lang="en-US" smtClean="0"/>
              <a:t>10/9/22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289D71E3-7D81-4C24-B9D8-6B108755C64C}" type="slidenum">
              <a:rPr lang="en-US" smtClean="0"/>
              <a:t>‹#›</a:t>
            </a:fld>
            <a:endParaRPr lang="en-US" dirty="0"/>
          </a:p>
        </p:txBody>
      </p:sp>
    </p:spTree>
    <p:extLst>
      <p:ext uri="{BB962C8B-B14F-4D97-AF65-F5344CB8AC3E}">
        <p14:creationId xmlns:p14="http://schemas.microsoft.com/office/powerpoint/2010/main" val="29000862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FC8593D-7C47-471E-A8DF-97AC4FFD13F5}" type="datetimeFigureOut">
              <a:rPr lang="en-US" smtClean="0"/>
              <a:t>10/9/22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289D71E3-7D81-4C24-B9D8-6B108755C64C}" type="slidenum">
              <a:rPr lang="en-US" smtClean="0"/>
              <a:t>‹#›</a:t>
            </a:fld>
            <a:endParaRPr lang="en-US" dirty="0"/>
          </a:p>
        </p:txBody>
      </p:sp>
    </p:spTree>
    <p:extLst>
      <p:ext uri="{BB962C8B-B14F-4D97-AF65-F5344CB8AC3E}">
        <p14:creationId xmlns:p14="http://schemas.microsoft.com/office/powerpoint/2010/main" val="645025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FC8593D-7C47-471E-A8DF-97AC4FFD13F5}" type="datetimeFigureOut">
              <a:rPr lang="en-US" smtClean="0"/>
              <a:t>10/9/22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289D71E3-7D81-4C24-B9D8-6B108755C64C}" type="slidenum">
              <a:rPr lang="en-US" smtClean="0"/>
              <a:t>‹#›</a:t>
            </a:fld>
            <a:endParaRPr lang="en-US" dirty="0"/>
          </a:p>
        </p:txBody>
      </p:sp>
    </p:spTree>
    <p:extLst>
      <p:ext uri="{BB962C8B-B14F-4D97-AF65-F5344CB8AC3E}">
        <p14:creationId xmlns:p14="http://schemas.microsoft.com/office/powerpoint/2010/main" val="35800713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4724400" y="1828800"/>
            <a:ext cx="5943600" cy="3476625"/>
          </a:xfrm>
        </p:spPr>
        <p:txBody>
          <a:bodyPr>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523999" y="1828800"/>
            <a:ext cx="2926080" cy="3476625"/>
          </a:xfrm>
        </p:spPr>
        <p:txBody>
          <a:bodyPr>
            <a:normAutofit/>
          </a:bodyPr>
          <a:lstStyle>
            <a:lvl1pPr marL="0" indent="0">
              <a:spcBef>
                <a:spcPts val="1200"/>
              </a:spcBef>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FC8593D-7C47-471E-A8DF-97AC4FFD13F5}" type="datetimeFigureOut">
              <a:rPr lang="en-US" smtClean="0"/>
              <a:t>10/9/22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89D71E3-7D81-4C24-B9D8-6B108755C64C}" type="slidenum">
              <a:rPr lang="en-US" smtClean="0"/>
              <a:t>‹#›</a:t>
            </a:fld>
            <a:endParaRPr lang="en-US" dirty="0"/>
          </a:p>
        </p:txBody>
      </p:sp>
    </p:spTree>
    <p:extLst>
      <p:ext uri="{BB962C8B-B14F-4D97-AF65-F5344CB8AC3E}">
        <p14:creationId xmlns:p14="http://schemas.microsoft.com/office/powerpoint/2010/main" val="8073542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nchor="b"/>
          <a:lstStyle>
            <a:lvl1pPr>
              <a:defRPr sz="3200"/>
            </a:lvl1pPr>
          </a:lstStyle>
          <a:p>
            <a:r>
              <a:rPr lang="en-US"/>
              <a:t>Click to edit Master title style</a:t>
            </a:r>
          </a:p>
        </p:txBody>
      </p:sp>
      <p:sp>
        <p:nvSpPr>
          <p:cNvPr id="4" name="Text Placeholder 3"/>
          <p:cNvSpPr>
            <a:spLocks noGrp="1"/>
          </p:cNvSpPr>
          <p:nvPr>
            <p:ph type="body" sz="half" idx="2"/>
          </p:nvPr>
        </p:nvSpPr>
        <p:spPr>
          <a:xfrm>
            <a:off x="7010400" y="2245995"/>
            <a:ext cx="3657600" cy="2194560"/>
          </a:xfrm>
        </p:spPr>
        <p:txBody>
          <a:bodyPr>
            <a:normAutofit/>
          </a:bodyPr>
          <a:lstStyle>
            <a:lvl1pPr marL="0" indent="0">
              <a:spcBef>
                <a:spcPts val="1200"/>
              </a:spcBef>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FC8593D-7C47-471E-A8DF-97AC4FFD13F5}" type="datetimeFigureOut">
              <a:rPr lang="en-US" smtClean="0"/>
              <a:t>10/9/22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89D71E3-7D81-4C24-B9D8-6B108755C64C}" type="slidenum">
              <a:rPr lang="en-US" smtClean="0"/>
              <a:t>‹#›</a:t>
            </a:fld>
            <a:endParaRPr lang="en-US" dirty="0"/>
          </a:p>
        </p:txBody>
      </p:sp>
      <p:sp>
        <p:nvSpPr>
          <p:cNvPr id="8" name="Freeform 5"/>
          <p:cNvSpPr>
            <a:spLocks/>
          </p:cNvSpPr>
          <p:nvPr/>
        </p:nvSpPr>
        <p:spPr bwMode="gray">
          <a:xfrm>
            <a:off x="804333" y="1695450"/>
            <a:ext cx="5596467" cy="3295650"/>
          </a:xfrm>
          <a:custGeom>
            <a:avLst/>
            <a:gdLst>
              <a:gd name="T0" fmla="*/ 1279 w 1347"/>
              <a:gd name="T1" fmla="*/ 919 h 986"/>
              <a:gd name="T2" fmla="*/ 65 w 1347"/>
              <a:gd name="T3" fmla="*/ 919 h 986"/>
              <a:gd name="T4" fmla="*/ 65 w 1347"/>
              <a:gd name="T5" fmla="*/ 64 h 986"/>
              <a:gd name="T6" fmla="*/ 1279 w 1347"/>
              <a:gd name="T7" fmla="*/ 64 h 986"/>
              <a:gd name="T8" fmla="*/ 1279 w 1347"/>
              <a:gd name="T9" fmla="*/ 919 h 986"/>
            </a:gdLst>
            <a:ahLst/>
            <a:cxnLst>
              <a:cxn ang="0">
                <a:pos x="T0" y="T1"/>
              </a:cxn>
              <a:cxn ang="0">
                <a:pos x="T2" y="T3"/>
              </a:cxn>
              <a:cxn ang="0">
                <a:pos x="T4" y="T5"/>
              </a:cxn>
              <a:cxn ang="0">
                <a:pos x="T6" y="T7"/>
              </a:cxn>
              <a:cxn ang="0">
                <a:pos x="T8" y="T9"/>
              </a:cxn>
            </a:cxnLst>
            <a:rect l="0" t="0" r="r" b="b"/>
            <a:pathLst>
              <a:path w="1347" h="986">
                <a:moveTo>
                  <a:pt x="1279" y="919"/>
                </a:moveTo>
                <a:cubicBezTo>
                  <a:pt x="1211" y="986"/>
                  <a:pt x="121" y="974"/>
                  <a:pt x="65" y="919"/>
                </a:cubicBezTo>
                <a:cubicBezTo>
                  <a:pt x="9" y="863"/>
                  <a:pt x="0" y="128"/>
                  <a:pt x="65" y="64"/>
                </a:cubicBezTo>
                <a:cubicBezTo>
                  <a:pt x="130" y="0"/>
                  <a:pt x="1217" y="3"/>
                  <a:pt x="1279" y="64"/>
                </a:cubicBezTo>
                <a:cubicBezTo>
                  <a:pt x="1341" y="125"/>
                  <a:pt x="1347" y="852"/>
                  <a:pt x="1279" y="919"/>
                </a:cubicBezTo>
                <a:close/>
              </a:path>
            </a:pathLst>
          </a:custGeom>
          <a:solidFill>
            <a:srgbClr val="FFFFFF"/>
          </a:solidFill>
          <a:ln>
            <a:noFill/>
          </a:ln>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dirty="0"/>
          </a:p>
        </p:txBody>
      </p:sp>
      <p:sp>
        <p:nvSpPr>
          <p:cNvPr id="12" name="Picture Placeholder 11"/>
          <p:cNvSpPr>
            <a:spLocks noGrp="1"/>
          </p:cNvSpPr>
          <p:nvPr>
            <p:ph type="pic" idx="1"/>
          </p:nvPr>
        </p:nvSpPr>
        <p:spPr>
          <a:xfrm>
            <a:off x="1006022" y="1874520"/>
            <a:ext cx="5193089" cy="2937510"/>
          </a:xfrm>
          <a:custGeom>
            <a:avLst/>
            <a:gdLst>
              <a:gd name="connsiteX0" fmla="*/ 2531359 w 5066932"/>
              <a:gd name="connsiteY0" fmla="*/ 21 h 2945784"/>
              <a:gd name="connsiteX1" fmla="*/ 4878015 w 5066932"/>
              <a:gd name="connsiteY1" fmla="*/ 145719 h 2945784"/>
              <a:gd name="connsiteX2" fmla="*/ 4878015 w 5066932"/>
              <a:gd name="connsiteY2" fmla="*/ 2803241 h 2945784"/>
              <a:gd name="connsiteX3" fmla="*/ 175988 w 5066932"/>
              <a:gd name="connsiteY3" fmla="*/ 2803241 h 2945784"/>
              <a:gd name="connsiteX4" fmla="*/ 175988 w 5066932"/>
              <a:gd name="connsiteY4" fmla="*/ 145719 h 2945784"/>
              <a:gd name="connsiteX5" fmla="*/ 2531359 w 5066932"/>
              <a:gd name="connsiteY5" fmla="*/ 21 h 29457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66932" h="2945784">
                <a:moveTo>
                  <a:pt x="2531359" y="21"/>
                </a:moveTo>
                <a:cubicBezTo>
                  <a:pt x="3645379" y="1187"/>
                  <a:pt x="4757946" y="50918"/>
                  <a:pt x="4878015" y="145719"/>
                </a:cubicBezTo>
                <a:cubicBezTo>
                  <a:pt x="5118151" y="335320"/>
                  <a:pt x="5141390" y="2594991"/>
                  <a:pt x="4878015" y="2803241"/>
                </a:cubicBezTo>
                <a:cubicBezTo>
                  <a:pt x="4614639" y="3011491"/>
                  <a:pt x="392886" y="2974193"/>
                  <a:pt x="175988" y="2803241"/>
                </a:cubicBezTo>
                <a:cubicBezTo>
                  <a:pt x="-40909" y="2629181"/>
                  <a:pt x="-75768" y="344644"/>
                  <a:pt x="175988" y="145719"/>
                </a:cubicBezTo>
                <a:cubicBezTo>
                  <a:pt x="301866" y="46256"/>
                  <a:pt x="1417339" y="-1144"/>
                  <a:pt x="2531359" y="21"/>
                </a:cubicBezTo>
                <a:close/>
              </a:path>
            </a:pathLst>
          </a:custGeom>
          <a:solidFill>
            <a:schemeClr val="accent2">
              <a:lumMod val="20000"/>
              <a:lumOff val="80000"/>
            </a:schemeClr>
          </a:solidFill>
        </p:spPr>
        <p:txBody>
          <a:bodyPr wrap="square" tIns="365760">
            <a:noAutofit/>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Tree>
    <p:extLst>
      <p:ext uri="{BB962C8B-B14F-4D97-AF65-F5344CB8AC3E}">
        <p14:creationId xmlns:p14="http://schemas.microsoft.com/office/powerpoint/2010/main" val="6513188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Two Pictures with Captions">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55" y="1716"/>
            <a:ext cx="12188952" cy="6856284"/>
          </a:xfrm>
          <a:prstGeom prst="rect">
            <a:avLst/>
          </a:prstGeom>
        </p:spPr>
      </p:pic>
      <p:sp>
        <p:nvSpPr>
          <p:cNvPr id="7" name="Freeform 5"/>
          <p:cNvSpPr>
            <a:spLocks/>
          </p:cNvSpPr>
          <p:nvPr/>
        </p:nvSpPr>
        <p:spPr bwMode="gray">
          <a:xfrm>
            <a:off x="762000" y="933449"/>
            <a:ext cx="4114800" cy="4109465"/>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dirty="0"/>
          </a:p>
        </p:txBody>
      </p:sp>
      <p:sp>
        <p:nvSpPr>
          <p:cNvPr id="15" name="Picture Placeholder 14"/>
          <p:cNvSpPr>
            <a:spLocks noGrp="1"/>
          </p:cNvSpPr>
          <p:nvPr>
            <p:ph type="pic" sz="quarter" idx="13"/>
          </p:nvPr>
        </p:nvSpPr>
        <p:spPr>
          <a:xfrm>
            <a:off x="992435" y="1113022"/>
            <a:ext cx="3638453" cy="3750319"/>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dirty="0"/>
              <a:t>Click icon to add picture</a:t>
            </a:r>
          </a:p>
        </p:txBody>
      </p:sp>
      <p:sp>
        <p:nvSpPr>
          <p:cNvPr id="18" name="Freeform 5"/>
          <p:cNvSpPr>
            <a:spLocks/>
          </p:cNvSpPr>
          <p:nvPr/>
        </p:nvSpPr>
        <p:spPr bwMode="gray">
          <a:xfrm>
            <a:off x="5300133" y="933449"/>
            <a:ext cx="4114800" cy="4109465"/>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dirty="0"/>
          </a:p>
        </p:txBody>
      </p:sp>
      <p:sp>
        <p:nvSpPr>
          <p:cNvPr id="19" name="Picture Placeholder 18"/>
          <p:cNvSpPr>
            <a:spLocks noGrp="1"/>
          </p:cNvSpPr>
          <p:nvPr>
            <p:ph type="pic" sz="quarter" idx="15"/>
          </p:nvPr>
        </p:nvSpPr>
        <p:spPr>
          <a:xfrm>
            <a:off x="5530568" y="1113022"/>
            <a:ext cx="3638453" cy="3750319"/>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dirty="0"/>
              <a:t>Click icon to add picture</a:t>
            </a:r>
          </a:p>
        </p:txBody>
      </p:sp>
      <p:sp>
        <p:nvSpPr>
          <p:cNvPr id="17" name="Text Placeholder 16"/>
          <p:cNvSpPr>
            <a:spLocks noGrp="1"/>
          </p:cNvSpPr>
          <p:nvPr>
            <p:ph type="body" sz="quarter" idx="14"/>
          </p:nvPr>
        </p:nvSpPr>
        <p:spPr>
          <a:xfrm>
            <a:off x="1028581" y="5305425"/>
            <a:ext cx="3566160" cy="1097280"/>
          </a:xfrm>
        </p:spPr>
        <p:txBody>
          <a:bodyPr>
            <a:normAutofit/>
          </a:bodyPr>
          <a:lstStyle>
            <a:lvl1pPr marL="0" indent="0">
              <a:buNone/>
              <a:defRPr sz="1800"/>
            </a:lvl1pPr>
            <a:lvl2pPr marL="0" indent="0">
              <a:spcBef>
                <a:spcPts val="1200"/>
              </a:spcBef>
              <a:buNone/>
              <a:defRPr sz="1800"/>
            </a:lvl2pPr>
            <a:lvl3pPr marL="0" indent="0">
              <a:spcBef>
                <a:spcPts val="1200"/>
              </a:spcBef>
              <a:buNone/>
              <a:defRPr sz="1800"/>
            </a:lvl3pPr>
            <a:lvl4pPr marL="0" indent="0">
              <a:spcBef>
                <a:spcPts val="1200"/>
              </a:spcBef>
              <a:buNone/>
              <a:defRPr sz="1800"/>
            </a:lvl4pPr>
            <a:lvl5pPr marL="0" indent="0">
              <a:spcBef>
                <a:spcPts val="1200"/>
              </a:spcBef>
              <a:buNone/>
              <a:defRPr sz="1800"/>
            </a:lvl5pPr>
          </a:lstStyle>
          <a:p>
            <a:pPr lvl="0"/>
            <a:r>
              <a:rPr lang="en-US"/>
              <a:t>Click to edit Master text styles</a:t>
            </a:r>
          </a:p>
        </p:txBody>
      </p:sp>
      <p:sp>
        <p:nvSpPr>
          <p:cNvPr id="20" name="Text Placeholder 16"/>
          <p:cNvSpPr>
            <a:spLocks noGrp="1"/>
          </p:cNvSpPr>
          <p:nvPr>
            <p:ph type="body" sz="quarter" idx="16"/>
          </p:nvPr>
        </p:nvSpPr>
        <p:spPr>
          <a:xfrm>
            <a:off x="5566714" y="5305425"/>
            <a:ext cx="3566160" cy="1097280"/>
          </a:xfrm>
        </p:spPr>
        <p:txBody>
          <a:bodyPr>
            <a:normAutofit/>
          </a:bodyPr>
          <a:lstStyle>
            <a:lvl1pPr marL="0" indent="0">
              <a:buNone/>
              <a:defRPr sz="1800"/>
            </a:lvl1pPr>
            <a:lvl2pPr marL="0" indent="0">
              <a:spcBef>
                <a:spcPts val="1200"/>
              </a:spcBef>
              <a:buNone/>
              <a:defRPr sz="1800"/>
            </a:lvl2pPr>
            <a:lvl3pPr marL="0" indent="0">
              <a:spcBef>
                <a:spcPts val="1200"/>
              </a:spcBef>
              <a:buNone/>
              <a:defRPr sz="1800"/>
            </a:lvl3pPr>
            <a:lvl4pPr marL="0" indent="0">
              <a:spcBef>
                <a:spcPts val="1200"/>
              </a:spcBef>
              <a:buNone/>
              <a:defRPr sz="1800"/>
            </a:lvl4pPr>
            <a:lvl5pPr marL="0" indent="0">
              <a:spcBef>
                <a:spcPts val="1200"/>
              </a:spcBef>
              <a:buNone/>
              <a:defRPr sz="1800"/>
            </a:lvl5pPr>
          </a:lstStyle>
          <a:p>
            <a:pPr lvl="0"/>
            <a:r>
              <a:rPr lang="en-US"/>
              <a:t>Click to edit Master text styles</a:t>
            </a:r>
          </a:p>
        </p:txBody>
      </p:sp>
    </p:spTree>
    <p:extLst>
      <p:ext uri="{BB962C8B-B14F-4D97-AF65-F5344CB8AC3E}">
        <p14:creationId xmlns:p14="http://schemas.microsoft.com/office/powerpoint/2010/main" val="20377723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hree Pictures with Caption">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55" y="1716"/>
            <a:ext cx="12188952" cy="6856284"/>
          </a:xfrm>
          <a:prstGeom prst="rect">
            <a:avLst/>
          </a:prstGeom>
        </p:spPr>
      </p:pic>
      <p:sp>
        <p:nvSpPr>
          <p:cNvPr id="7" name="Freeform 5"/>
          <p:cNvSpPr>
            <a:spLocks/>
          </p:cNvSpPr>
          <p:nvPr/>
        </p:nvSpPr>
        <p:spPr bwMode="gray">
          <a:xfrm>
            <a:off x="762000" y="933449"/>
            <a:ext cx="5334000" cy="4109465"/>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dirty="0"/>
          </a:p>
        </p:txBody>
      </p:sp>
      <p:sp>
        <p:nvSpPr>
          <p:cNvPr id="15" name="Picture Placeholder 14"/>
          <p:cNvSpPr>
            <a:spLocks noGrp="1"/>
          </p:cNvSpPr>
          <p:nvPr>
            <p:ph type="pic" sz="quarter" idx="13"/>
          </p:nvPr>
        </p:nvSpPr>
        <p:spPr>
          <a:xfrm>
            <a:off x="991888" y="1113022"/>
            <a:ext cx="4874224" cy="3750319"/>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dirty="0"/>
              <a:t>Click icon to add picture</a:t>
            </a:r>
          </a:p>
        </p:txBody>
      </p:sp>
      <p:sp>
        <p:nvSpPr>
          <p:cNvPr id="18" name="Freeform 5"/>
          <p:cNvSpPr>
            <a:spLocks/>
          </p:cNvSpPr>
          <p:nvPr/>
        </p:nvSpPr>
        <p:spPr bwMode="gray">
          <a:xfrm>
            <a:off x="6323873" y="967316"/>
            <a:ext cx="2990942" cy="1934384"/>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dirty="0"/>
          </a:p>
        </p:txBody>
      </p:sp>
      <p:sp>
        <p:nvSpPr>
          <p:cNvPr id="19" name="Picture Placeholder 18"/>
          <p:cNvSpPr>
            <a:spLocks noGrp="1"/>
          </p:cNvSpPr>
          <p:nvPr>
            <p:ph type="pic" sz="quarter" idx="15"/>
          </p:nvPr>
        </p:nvSpPr>
        <p:spPr>
          <a:xfrm>
            <a:off x="6506025" y="1109743"/>
            <a:ext cx="2626638" cy="1649530"/>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dirty="0"/>
              <a:t>Click icon to add picture</a:t>
            </a:r>
          </a:p>
        </p:txBody>
      </p:sp>
      <p:sp>
        <p:nvSpPr>
          <p:cNvPr id="17" name="Text Placeholder 16"/>
          <p:cNvSpPr>
            <a:spLocks noGrp="1"/>
          </p:cNvSpPr>
          <p:nvPr>
            <p:ph type="body" sz="quarter" idx="14"/>
          </p:nvPr>
        </p:nvSpPr>
        <p:spPr>
          <a:xfrm>
            <a:off x="1028581" y="5919255"/>
            <a:ext cx="8104082" cy="497420"/>
          </a:xfrm>
        </p:spPr>
        <p:txBody>
          <a:bodyPr>
            <a:normAutofit/>
          </a:bodyPr>
          <a:lstStyle>
            <a:lvl1pPr marL="0" indent="0">
              <a:spcBef>
                <a:spcPts val="0"/>
              </a:spcBef>
              <a:buNone/>
              <a:defRPr sz="1600"/>
            </a:lvl1pPr>
            <a:lvl2pPr marL="0" indent="0">
              <a:spcBef>
                <a:spcPts val="1200"/>
              </a:spcBef>
              <a:buNone/>
              <a:defRPr sz="1800"/>
            </a:lvl2pPr>
            <a:lvl3pPr marL="0" indent="0">
              <a:spcBef>
                <a:spcPts val="1200"/>
              </a:spcBef>
              <a:buNone/>
              <a:defRPr sz="1800"/>
            </a:lvl3pPr>
            <a:lvl4pPr marL="0" indent="0">
              <a:spcBef>
                <a:spcPts val="1200"/>
              </a:spcBef>
              <a:buNone/>
              <a:defRPr sz="1800"/>
            </a:lvl4pPr>
            <a:lvl5pPr marL="0" indent="0">
              <a:spcBef>
                <a:spcPts val="1200"/>
              </a:spcBef>
              <a:buNone/>
              <a:defRPr sz="1800"/>
            </a:lvl5pPr>
          </a:lstStyle>
          <a:p>
            <a:pPr lvl="0"/>
            <a:r>
              <a:rPr lang="en-US"/>
              <a:t>Click to edit Master text styles</a:t>
            </a:r>
          </a:p>
        </p:txBody>
      </p:sp>
      <p:sp>
        <p:nvSpPr>
          <p:cNvPr id="12" name="Freeform 5"/>
          <p:cNvSpPr>
            <a:spLocks/>
          </p:cNvSpPr>
          <p:nvPr/>
        </p:nvSpPr>
        <p:spPr bwMode="gray">
          <a:xfrm>
            <a:off x="6323873" y="3060954"/>
            <a:ext cx="2990942" cy="1934384"/>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dirty="0"/>
          </a:p>
        </p:txBody>
      </p:sp>
      <p:sp>
        <p:nvSpPr>
          <p:cNvPr id="13" name="Picture Placeholder 12"/>
          <p:cNvSpPr>
            <a:spLocks noGrp="1"/>
          </p:cNvSpPr>
          <p:nvPr>
            <p:ph type="pic" sz="quarter" idx="16"/>
          </p:nvPr>
        </p:nvSpPr>
        <p:spPr>
          <a:xfrm>
            <a:off x="6506025" y="3203381"/>
            <a:ext cx="2626638" cy="1649530"/>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dirty="0"/>
              <a:t>Click icon to add picture</a:t>
            </a:r>
          </a:p>
        </p:txBody>
      </p:sp>
      <p:sp>
        <p:nvSpPr>
          <p:cNvPr id="2" name="Title 1"/>
          <p:cNvSpPr>
            <a:spLocks noGrp="1"/>
          </p:cNvSpPr>
          <p:nvPr>
            <p:ph type="title"/>
          </p:nvPr>
        </p:nvSpPr>
        <p:spPr>
          <a:xfrm>
            <a:off x="1028580" y="5305424"/>
            <a:ext cx="8104083" cy="579921"/>
          </a:xfrm>
        </p:spPr>
        <p:txBody>
          <a:bodyPr>
            <a:normAutofit/>
          </a:bodyPr>
          <a:lstStyle>
            <a:lvl1pPr>
              <a:defRPr sz="2400">
                <a:solidFill>
                  <a:schemeClr val="accent1"/>
                </a:solidFill>
              </a:defRPr>
            </a:lvl1pPr>
          </a:lstStyle>
          <a:p>
            <a:r>
              <a:rPr lang="en-US"/>
              <a:t>Click to edit Master title style</a:t>
            </a:r>
            <a:endParaRPr lang="en-US" dirty="0"/>
          </a:p>
        </p:txBody>
      </p:sp>
    </p:spTree>
    <p:extLst>
      <p:ext uri="{BB962C8B-B14F-4D97-AF65-F5344CB8AC3E}">
        <p14:creationId xmlns:p14="http://schemas.microsoft.com/office/powerpoint/2010/main" val="10177923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Five Pictures">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63" y="283"/>
            <a:ext cx="12188952" cy="6859715"/>
          </a:xfrm>
          <a:prstGeom prst="rect">
            <a:avLst/>
          </a:prstGeom>
        </p:spPr>
      </p:pic>
      <p:sp>
        <p:nvSpPr>
          <p:cNvPr id="8" name="Freeform 5"/>
          <p:cNvSpPr>
            <a:spLocks/>
          </p:cNvSpPr>
          <p:nvPr/>
        </p:nvSpPr>
        <p:spPr bwMode="gray">
          <a:xfrm>
            <a:off x="4182533" y="265044"/>
            <a:ext cx="5232399" cy="3020023"/>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dirty="0"/>
          </a:p>
        </p:txBody>
      </p:sp>
      <p:sp>
        <p:nvSpPr>
          <p:cNvPr id="9" name="Picture Placeholder 8"/>
          <p:cNvSpPr>
            <a:spLocks noGrp="1"/>
          </p:cNvSpPr>
          <p:nvPr>
            <p:ph type="pic" sz="quarter" idx="13"/>
          </p:nvPr>
        </p:nvSpPr>
        <p:spPr>
          <a:xfrm>
            <a:off x="4424435" y="436315"/>
            <a:ext cx="4748594" cy="2677481"/>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dirty="0"/>
              <a:t>Click icon to add picture</a:t>
            </a:r>
          </a:p>
        </p:txBody>
      </p:sp>
      <p:sp>
        <p:nvSpPr>
          <p:cNvPr id="10" name="Freeform 5"/>
          <p:cNvSpPr>
            <a:spLocks/>
          </p:cNvSpPr>
          <p:nvPr/>
        </p:nvSpPr>
        <p:spPr bwMode="gray">
          <a:xfrm>
            <a:off x="816188" y="384723"/>
            <a:ext cx="3146212" cy="1894677"/>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dirty="0"/>
          </a:p>
        </p:txBody>
      </p:sp>
      <p:sp>
        <p:nvSpPr>
          <p:cNvPr id="11" name="Picture Placeholder 10"/>
          <p:cNvSpPr>
            <a:spLocks noGrp="1"/>
          </p:cNvSpPr>
          <p:nvPr>
            <p:ph type="pic" sz="quarter" idx="15"/>
          </p:nvPr>
        </p:nvSpPr>
        <p:spPr>
          <a:xfrm>
            <a:off x="1013022" y="538232"/>
            <a:ext cx="2752545" cy="1587658"/>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dirty="0"/>
              <a:t>Click icon to add picture</a:t>
            </a:r>
          </a:p>
        </p:txBody>
      </p:sp>
      <p:sp>
        <p:nvSpPr>
          <p:cNvPr id="12" name="Freeform 5"/>
          <p:cNvSpPr>
            <a:spLocks/>
          </p:cNvSpPr>
          <p:nvPr/>
        </p:nvSpPr>
        <p:spPr bwMode="gray">
          <a:xfrm>
            <a:off x="816188" y="2478361"/>
            <a:ext cx="3146212" cy="1894677"/>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dirty="0"/>
          </a:p>
        </p:txBody>
      </p:sp>
      <p:sp>
        <p:nvSpPr>
          <p:cNvPr id="13" name="Picture Placeholder 12"/>
          <p:cNvSpPr>
            <a:spLocks noGrp="1"/>
          </p:cNvSpPr>
          <p:nvPr>
            <p:ph type="pic" sz="quarter" idx="16"/>
          </p:nvPr>
        </p:nvSpPr>
        <p:spPr>
          <a:xfrm>
            <a:off x="1013022" y="2631870"/>
            <a:ext cx="2752545" cy="1587658"/>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dirty="0"/>
              <a:t>Click icon to add picture</a:t>
            </a:r>
          </a:p>
        </p:txBody>
      </p:sp>
      <p:sp>
        <p:nvSpPr>
          <p:cNvPr id="14" name="Freeform 5"/>
          <p:cNvSpPr>
            <a:spLocks/>
          </p:cNvSpPr>
          <p:nvPr/>
        </p:nvSpPr>
        <p:spPr bwMode="gray">
          <a:xfrm>
            <a:off x="816188" y="4571999"/>
            <a:ext cx="3146212" cy="1894677"/>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dirty="0"/>
          </a:p>
        </p:txBody>
      </p:sp>
      <p:sp>
        <p:nvSpPr>
          <p:cNvPr id="15" name="Picture Placeholder 14"/>
          <p:cNvSpPr>
            <a:spLocks noGrp="1"/>
          </p:cNvSpPr>
          <p:nvPr>
            <p:ph type="pic" sz="quarter" idx="17"/>
          </p:nvPr>
        </p:nvSpPr>
        <p:spPr>
          <a:xfrm>
            <a:off x="1013022" y="4725508"/>
            <a:ext cx="2752545" cy="1587658"/>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dirty="0"/>
              <a:t>Click icon to add picture</a:t>
            </a:r>
          </a:p>
        </p:txBody>
      </p:sp>
      <p:sp>
        <p:nvSpPr>
          <p:cNvPr id="20" name="Freeform 5"/>
          <p:cNvSpPr>
            <a:spLocks/>
          </p:cNvSpPr>
          <p:nvPr/>
        </p:nvSpPr>
        <p:spPr bwMode="gray">
          <a:xfrm>
            <a:off x="4182533" y="3448511"/>
            <a:ext cx="5232399" cy="3020023"/>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dirty="0"/>
          </a:p>
        </p:txBody>
      </p:sp>
      <p:sp>
        <p:nvSpPr>
          <p:cNvPr id="21" name="Picture Placeholder 20"/>
          <p:cNvSpPr>
            <a:spLocks noGrp="1"/>
          </p:cNvSpPr>
          <p:nvPr>
            <p:ph type="pic" sz="quarter" idx="18"/>
          </p:nvPr>
        </p:nvSpPr>
        <p:spPr>
          <a:xfrm>
            <a:off x="4424435" y="3619782"/>
            <a:ext cx="4748594" cy="2677481"/>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dirty="0"/>
              <a:t>Click icon to add picture</a:t>
            </a:r>
          </a:p>
        </p:txBody>
      </p:sp>
    </p:spTree>
    <p:extLst>
      <p:ext uri="{BB962C8B-B14F-4D97-AF65-F5344CB8AC3E}">
        <p14:creationId xmlns:p14="http://schemas.microsoft.com/office/powerpoint/2010/main" val="8646726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FC8593D-7C47-471E-A8DF-97AC4FFD13F5}" type="datetimeFigureOut">
              <a:rPr lang="en-US" smtClean="0"/>
              <a:t>10/9/22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89D71E3-7D81-4C24-B9D8-6B108755C64C}" type="slidenum">
              <a:rPr lang="en-US" smtClean="0"/>
              <a:t>‹#›</a:t>
            </a:fld>
            <a:endParaRPr lang="en-US" dirty="0"/>
          </a:p>
        </p:txBody>
      </p:sp>
    </p:spTree>
    <p:extLst>
      <p:ext uri="{BB962C8B-B14F-4D97-AF65-F5344CB8AC3E}">
        <p14:creationId xmlns:p14="http://schemas.microsoft.com/office/powerpoint/2010/main" val="14432610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365125"/>
            <a:ext cx="1828799" cy="49403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524000" y="365125"/>
            <a:ext cx="6858000" cy="49403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FC8593D-7C47-471E-A8DF-97AC4FFD13F5}" type="datetimeFigureOut">
              <a:rPr lang="en-US" smtClean="0"/>
              <a:t>10/9/22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89D71E3-7D81-4C24-B9D8-6B108755C64C}" type="slidenum">
              <a:rPr lang="en-US" smtClean="0"/>
              <a:t>‹#›</a:t>
            </a:fld>
            <a:endParaRPr lang="en-US" dirty="0"/>
          </a:p>
        </p:txBody>
      </p:sp>
    </p:spTree>
    <p:extLst>
      <p:ext uri="{BB962C8B-B14F-4D97-AF65-F5344CB8AC3E}">
        <p14:creationId xmlns:p14="http://schemas.microsoft.com/office/powerpoint/2010/main" val="39262447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rotWithShape="1">
          <a:blip r:embed="rId16" cstate="print">
            <a:extLst>
              <a:ext uri="{28A0092B-C50C-407E-A947-70E740481C1C}">
                <a14:useLocalDpi xmlns:a14="http://schemas.microsoft.com/office/drawing/2010/main" val="0"/>
              </a:ext>
            </a:extLst>
          </a:blip>
          <a:srcRect l="525" t="511" r="525" b="2999"/>
          <a:stretch/>
        </p:blipFill>
        <p:spPr>
          <a:xfrm>
            <a:off x="0" y="0"/>
            <a:ext cx="12188826" cy="6858000"/>
          </a:xfrm>
          <a:prstGeom prst="rect">
            <a:avLst/>
          </a:prstGeom>
        </p:spPr>
      </p:pic>
      <p:sp>
        <p:nvSpPr>
          <p:cNvPr id="2" name="Title Placeholder 1"/>
          <p:cNvSpPr>
            <a:spLocks noGrp="1"/>
          </p:cNvSpPr>
          <p:nvPr>
            <p:ph type="title"/>
          </p:nvPr>
        </p:nvSpPr>
        <p:spPr>
          <a:xfrm>
            <a:off x="838200" y="365126"/>
            <a:ext cx="9829800" cy="1082674"/>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p:cNvSpPr>
            <a:spLocks noGrp="1"/>
          </p:cNvSpPr>
          <p:nvPr>
            <p:ph type="body" idx="1"/>
          </p:nvPr>
        </p:nvSpPr>
        <p:spPr>
          <a:xfrm>
            <a:off x="1524000" y="1828800"/>
            <a:ext cx="9144000" cy="34747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010400" y="6416675"/>
            <a:ext cx="1371600" cy="365125"/>
          </a:xfrm>
          <a:prstGeom prst="rect">
            <a:avLst/>
          </a:prstGeom>
        </p:spPr>
        <p:txBody>
          <a:bodyPr vert="horz" lIns="91440" tIns="45720" rIns="91440" bIns="45720" rtlCol="0" anchor="ctr"/>
          <a:lstStyle>
            <a:lvl1pPr algn="r">
              <a:defRPr sz="1000">
                <a:solidFill>
                  <a:schemeClr val="tx1"/>
                </a:solidFill>
              </a:defRPr>
            </a:lvl1pPr>
          </a:lstStyle>
          <a:p>
            <a:fld id="{7FC8593D-7C47-471E-A8DF-97AC4FFD13F5}" type="datetimeFigureOut">
              <a:rPr lang="en-US" smtClean="0"/>
              <a:pPr/>
              <a:t>10/9/22</a:t>
            </a:fld>
            <a:endParaRPr lang="en-US" dirty="0"/>
          </a:p>
        </p:txBody>
      </p:sp>
      <p:sp>
        <p:nvSpPr>
          <p:cNvPr id="5" name="Footer Placeholder 4"/>
          <p:cNvSpPr>
            <a:spLocks noGrp="1"/>
          </p:cNvSpPr>
          <p:nvPr>
            <p:ph type="ftr" sz="quarter" idx="3"/>
          </p:nvPr>
        </p:nvSpPr>
        <p:spPr>
          <a:xfrm>
            <a:off x="2209800" y="6416675"/>
            <a:ext cx="4572000" cy="365125"/>
          </a:xfrm>
          <a:prstGeom prst="rect">
            <a:avLst/>
          </a:prstGeom>
        </p:spPr>
        <p:txBody>
          <a:bodyPr vert="horz" lIns="91440" tIns="45720" rIns="91440" bIns="45720" rtlCol="0" anchor="ctr"/>
          <a:lstStyle>
            <a:lvl1pPr algn="l">
              <a:defRPr sz="1000">
                <a:solidFill>
                  <a:schemeClr val="tx1"/>
                </a:solidFill>
              </a:defRPr>
            </a:lvl1pPr>
          </a:lstStyle>
          <a:p>
            <a:endParaRPr lang="en-US" dirty="0"/>
          </a:p>
        </p:txBody>
      </p:sp>
      <p:sp>
        <p:nvSpPr>
          <p:cNvPr id="6" name="Slide Number Placeholder 5"/>
          <p:cNvSpPr>
            <a:spLocks noGrp="1"/>
          </p:cNvSpPr>
          <p:nvPr>
            <p:ph type="sldNum" sz="quarter" idx="4"/>
          </p:nvPr>
        </p:nvSpPr>
        <p:spPr>
          <a:xfrm>
            <a:off x="8610600" y="6416675"/>
            <a:ext cx="838200" cy="365125"/>
          </a:xfrm>
          <a:prstGeom prst="rect">
            <a:avLst/>
          </a:prstGeom>
        </p:spPr>
        <p:txBody>
          <a:bodyPr vert="horz" lIns="91440" tIns="45720" rIns="91440" bIns="45720" rtlCol="0" anchor="ctr"/>
          <a:lstStyle>
            <a:lvl1pPr algn="r">
              <a:defRPr sz="1000">
                <a:solidFill>
                  <a:schemeClr val="tx1"/>
                </a:solidFill>
              </a:defRPr>
            </a:lvl1pPr>
          </a:lstStyle>
          <a:p>
            <a:fld id="{289D71E3-7D81-4C24-B9D8-6B108755C64C}" type="slidenum">
              <a:rPr lang="en-US" smtClean="0"/>
              <a:pPr/>
              <a:t>‹#›</a:t>
            </a:fld>
            <a:endParaRPr lang="en-US" dirty="0"/>
          </a:p>
        </p:txBody>
      </p:sp>
    </p:spTree>
    <p:extLst>
      <p:ext uri="{BB962C8B-B14F-4D97-AF65-F5344CB8AC3E}">
        <p14:creationId xmlns:p14="http://schemas.microsoft.com/office/powerpoint/2010/main" val="3616545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2" r:id="rId11"/>
    <p:sldLayoutId id="2147483661" r:id="rId12"/>
    <p:sldLayoutId id="2147483658" r:id="rId13"/>
    <p:sldLayoutId id="2147483659" r:id="rId14"/>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32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800"/>
        </a:spcBef>
        <a:buFont typeface="Arial" panose="020B0604020202020204" pitchFamily="34" charset="0"/>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1200"/>
        </a:spcBef>
        <a:buFont typeface="Arial" panose="020B0604020202020204" pitchFamily="34" charset="0"/>
        <a:buChar char="•"/>
        <a:defRPr sz="1800" kern="1200">
          <a:solidFill>
            <a:schemeClr val="tx1"/>
          </a:solidFill>
          <a:latin typeface="+mn-lt"/>
          <a:ea typeface="+mn-ea"/>
          <a:cs typeface="+mn-cs"/>
        </a:defRPr>
      </a:lvl2pPr>
      <a:lvl3pPr marL="685800" indent="-18288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3pPr>
      <a:lvl4pPr marL="914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4pPr>
      <a:lvl5pPr marL="11430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5pPr>
      <a:lvl6pPr marL="13716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6pPr>
      <a:lvl7pPr marL="16002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7pPr>
      <a:lvl8pPr marL="18288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8pPr>
      <a:lvl9pPr marL="2057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6.tif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tiff"/><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6.tif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tiff"/><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image" Target="../media/image6.tif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tif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tiff"/><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9.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tiff"/><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10.xml.rels><?xml version="1.0" encoding="UTF-8" standalone="yes"?>
<Relationships xmlns="http://schemas.openxmlformats.org/package/2006/relationships"><Relationship Id="rId2" Type="http://schemas.openxmlformats.org/officeDocument/2006/relationships/image" Target="../media/image6.tif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1"/>
            <a:ext cx="8991600" cy="1905000"/>
          </a:xfrm>
        </p:spPr>
        <p:txBody>
          <a:bodyPr>
            <a:noAutofit/>
          </a:bodyPr>
          <a:lstStyle/>
          <a:p>
            <a:pPr algn="ctr"/>
            <a:r>
              <a:rPr lang="en-US" sz="2800" b="1" dirty="0">
                <a:solidFill>
                  <a:schemeClr val="accent4">
                    <a:lumMod val="50000"/>
                  </a:schemeClr>
                </a:solidFill>
                <a:latin typeface="Comic Sans MS" pitchFamily="66" charset="0"/>
              </a:rPr>
              <a:t>  </a:t>
            </a:r>
            <a:br>
              <a:rPr lang="en-US" sz="4800" b="1" dirty="0">
                <a:latin typeface="Comic Sans MS" pitchFamily="66" charset="0"/>
              </a:rPr>
            </a:br>
            <a:br>
              <a:rPr lang="en-US" sz="7200" b="1" dirty="0">
                <a:latin typeface="Comic Sans MS" pitchFamily="66" charset="0"/>
              </a:rPr>
            </a:br>
            <a:r>
              <a:rPr lang="en-US" sz="9600" b="1" dirty="0">
                <a:solidFill>
                  <a:srgbClr val="FF0000"/>
                </a:solidFill>
                <a:latin typeface="Comic Sans MS" pitchFamily="66" charset="0"/>
              </a:rPr>
              <a:t>Y</a:t>
            </a:r>
            <a:r>
              <a:rPr lang="en-US" sz="9600" b="1" dirty="0">
                <a:solidFill>
                  <a:schemeClr val="accent4">
                    <a:lumMod val="50000"/>
                  </a:schemeClr>
                </a:solidFill>
                <a:latin typeface="Comic Sans MS" pitchFamily="66" charset="0"/>
              </a:rPr>
              <a:t> </a:t>
            </a:r>
            <a:r>
              <a:rPr lang="en-US" sz="9600" b="1" dirty="0">
                <a:solidFill>
                  <a:srgbClr val="FFFF00"/>
                </a:solidFill>
                <a:latin typeface="Comic Sans MS" pitchFamily="66" charset="0"/>
              </a:rPr>
              <a:t>P</a:t>
            </a:r>
            <a:r>
              <a:rPr lang="en-US" sz="9600" b="1" dirty="0">
                <a:solidFill>
                  <a:srgbClr val="E76ADD"/>
                </a:solidFill>
                <a:latin typeface="Comic Sans MS" pitchFamily="66" charset="0"/>
              </a:rPr>
              <a:t>w</a:t>
            </a:r>
            <a:r>
              <a:rPr lang="en-US" sz="9600" b="1" dirty="0">
                <a:solidFill>
                  <a:srgbClr val="00B050"/>
                </a:solidFill>
                <a:latin typeface="Comic Sans MS" pitchFamily="66" charset="0"/>
              </a:rPr>
              <a:t>y</a:t>
            </a:r>
            <a:r>
              <a:rPr lang="en-US" sz="9600" b="1" dirty="0">
                <a:solidFill>
                  <a:srgbClr val="FFAE20"/>
                </a:solidFill>
                <a:latin typeface="Comic Sans MS" pitchFamily="66" charset="0"/>
              </a:rPr>
              <a:t>l</a:t>
            </a:r>
            <a:r>
              <a:rPr lang="en-US" sz="9600" b="1" dirty="0">
                <a:solidFill>
                  <a:srgbClr val="00B0F0"/>
                </a:solidFill>
                <a:latin typeface="Comic Sans MS" pitchFamily="66" charset="0"/>
              </a:rPr>
              <a:t>l</a:t>
            </a:r>
            <a:r>
              <a:rPr lang="en-US" sz="9600" b="1" dirty="0">
                <a:solidFill>
                  <a:srgbClr val="FF0000"/>
                </a:solidFill>
                <a:latin typeface="Comic Sans MS" pitchFamily="66" charset="0"/>
              </a:rPr>
              <a:t>g</a:t>
            </a:r>
            <a:r>
              <a:rPr lang="en-US" sz="9600" b="1" dirty="0">
                <a:solidFill>
                  <a:srgbClr val="FFFF00"/>
                </a:solidFill>
                <a:latin typeface="Comic Sans MS" pitchFamily="66" charset="0"/>
              </a:rPr>
              <a:t>o</a:t>
            </a:r>
            <a:r>
              <a:rPr lang="en-US" sz="9600" b="1" dirty="0">
                <a:solidFill>
                  <a:srgbClr val="E76ADD"/>
                </a:solidFill>
                <a:latin typeface="Comic Sans MS" pitchFamily="66" charset="0"/>
              </a:rPr>
              <a:t>r</a:t>
            </a:r>
            <a:r>
              <a:rPr lang="en-US" sz="9600" b="1" dirty="0">
                <a:solidFill>
                  <a:schemeClr val="accent4">
                    <a:lumMod val="50000"/>
                  </a:schemeClr>
                </a:solidFill>
                <a:latin typeface="Comic Sans MS" pitchFamily="66" charset="0"/>
              </a:rPr>
              <a:t> </a:t>
            </a:r>
            <a:r>
              <a:rPr lang="en-US" sz="9600" b="1" dirty="0">
                <a:solidFill>
                  <a:srgbClr val="00B050"/>
                </a:solidFill>
                <a:latin typeface="Comic Sans MS" pitchFamily="66" charset="0"/>
              </a:rPr>
              <a:t>L</a:t>
            </a:r>
            <a:r>
              <a:rPr lang="en-US" sz="9600" b="1" dirty="0">
                <a:solidFill>
                  <a:srgbClr val="FFAE20"/>
                </a:solidFill>
                <a:latin typeface="Comic Sans MS" pitchFamily="66" charset="0"/>
              </a:rPr>
              <a:t>l</a:t>
            </a:r>
            <a:r>
              <a:rPr lang="en-US" sz="9600" b="1" dirty="0">
                <a:solidFill>
                  <a:srgbClr val="00B0F0"/>
                </a:solidFill>
                <a:latin typeface="Comic Sans MS" pitchFamily="66" charset="0"/>
              </a:rPr>
              <a:t>e</a:t>
            </a:r>
            <a:r>
              <a:rPr lang="en-US" sz="9600" b="1" dirty="0">
                <a:solidFill>
                  <a:srgbClr val="FF0000"/>
                </a:solidFill>
                <a:latin typeface="Comic Sans MS" pitchFamily="66" charset="0"/>
              </a:rPr>
              <a:t>s</a:t>
            </a:r>
            <a:br>
              <a:rPr lang="en-US" sz="9600" b="1" dirty="0">
                <a:solidFill>
                  <a:srgbClr val="FF0000"/>
                </a:solidFill>
                <a:latin typeface="Comic Sans MS" pitchFamily="66" charset="0"/>
              </a:rPr>
            </a:br>
            <a:endParaRPr lang="en-US" sz="2800" b="1" dirty="0">
              <a:solidFill>
                <a:srgbClr val="FF0000"/>
              </a:solidFill>
              <a:latin typeface="Comic Sans MS" pitchFamily="66" charset="0"/>
            </a:endParaRPr>
          </a:p>
        </p:txBody>
      </p:sp>
      <p:sp>
        <p:nvSpPr>
          <p:cNvPr id="3" name="Title 1">
            <a:extLst>
              <a:ext uri="{FF2B5EF4-FFF2-40B4-BE49-F238E27FC236}">
                <a16:creationId xmlns:a16="http://schemas.microsoft.com/office/drawing/2014/main" id="{A026CA80-45E2-9D4D-9D7C-1356F5EF295F}"/>
              </a:ext>
            </a:extLst>
          </p:cNvPr>
          <p:cNvSpPr txBox="1">
            <a:spLocks/>
          </p:cNvSpPr>
          <p:nvPr/>
        </p:nvSpPr>
        <p:spPr>
          <a:xfrm>
            <a:off x="1371600" y="2362200"/>
            <a:ext cx="8991600" cy="1905000"/>
          </a:xfrm>
          <a:prstGeom prst="rect">
            <a:avLst/>
          </a:prstGeom>
        </p:spPr>
        <p:txBody>
          <a:bodyPr vert="horz" lIns="91440" tIns="45720" rIns="91440" bIns="45720" rtlCol="0" anchor="b">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b="1" dirty="0">
                <a:solidFill>
                  <a:schemeClr val="accent4">
                    <a:lumMod val="50000"/>
                  </a:schemeClr>
                </a:solidFill>
                <a:latin typeface="Comic Sans MS" pitchFamily="66" charset="0"/>
              </a:rPr>
              <a:t>Ysgol Gynradd Gymraeg Pontybrenin 22-23</a:t>
            </a:r>
            <a:endParaRPr lang="en-US" sz="2800" b="1" dirty="0">
              <a:solidFill>
                <a:srgbClr val="FF0000"/>
              </a:solidFill>
              <a:latin typeface="Comic Sans MS" pitchFamily="66" charset="0"/>
            </a:endParaRPr>
          </a:p>
        </p:txBody>
      </p:sp>
      <p:pic>
        <p:nvPicPr>
          <p:cNvPr id="4" name="Picture 3">
            <a:extLst>
              <a:ext uri="{FF2B5EF4-FFF2-40B4-BE49-F238E27FC236}">
                <a16:creationId xmlns:a16="http://schemas.microsoft.com/office/drawing/2014/main" id="{C5B5FB1D-0BEC-2944-9E3A-D379C10B63B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6987" t="6828" r="10283" b="5963"/>
          <a:stretch/>
        </p:blipFill>
        <p:spPr bwMode="auto">
          <a:xfrm>
            <a:off x="5156041" y="1732916"/>
            <a:ext cx="1879918" cy="1869078"/>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7980470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2367B30-2426-FD44-B6FD-8A412FB0D0B3}"/>
              </a:ext>
            </a:extLst>
          </p:cNvPr>
          <p:cNvSpPr/>
          <p:nvPr/>
        </p:nvSpPr>
        <p:spPr>
          <a:xfrm>
            <a:off x="4013539" y="-46636"/>
            <a:ext cx="4164923" cy="646331"/>
          </a:xfrm>
          <a:prstGeom prst="rect">
            <a:avLst/>
          </a:prstGeom>
          <a:noFill/>
        </p:spPr>
        <p:txBody>
          <a:bodyPr wrap="none" lIns="91440" tIns="45720" rIns="91440" bIns="45720">
            <a:spAutoFit/>
          </a:bodyPr>
          <a:lstStyle/>
          <a:p>
            <a:pPr algn="ctr"/>
            <a:r>
              <a:rPr lang="en-GB" sz="3600" b="0" cap="none" spc="0" dirty="0">
                <a:ln w="0"/>
                <a:solidFill>
                  <a:srgbClr val="FF0000"/>
                </a:solidFill>
                <a:effectLst>
                  <a:outerShdw blurRad="38100" dist="19050" dir="2700000" algn="tl" rotWithShape="0">
                    <a:schemeClr val="dk1">
                      <a:alpha val="40000"/>
                    </a:schemeClr>
                  </a:outerShdw>
                </a:effectLst>
                <a:latin typeface="Comic Sans MS" panose="030F0902030302020204" pitchFamily="66" charset="0"/>
              </a:rPr>
              <a:t>P </a:t>
            </a:r>
            <a:r>
              <a:rPr lang="en-GB" sz="3600" b="0" cap="none" spc="0" dirty="0">
                <a:ln w="0"/>
                <a:solidFill>
                  <a:srgbClr val="FFFF00"/>
                </a:solidFill>
                <a:effectLst>
                  <a:outerShdw blurRad="38100" dist="19050" dir="2700000" algn="tl" rotWithShape="0">
                    <a:schemeClr val="dk1">
                      <a:alpha val="40000"/>
                    </a:schemeClr>
                  </a:outerShdw>
                </a:effectLst>
                <a:latin typeface="Comic Sans MS" panose="030F0902030302020204" pitchFamily="66" charset="0"/>
              </a:rPr>
              <a:t>w </a:t>
            </a:r>
            <a:r>
              <a:rPr lang="en-GB" sz="3600" b="0" cap="none" spc="0" dirty="0">
                <a:ln w="0"/>
                <a:solidFill>
                  <a:srgbClr val="E76ADD"/>
                </a:solidFill>
                <a:effectLst>
                  <a:outerShdw blurRad="38100" dist="19050" dir="2700000" algn="tl" rotWithShape="0">
                    <a:schemeClr val="dk1">
                      <a:alpha val="40000"/>
                    </a:schemeClr>
                  </a:outerShdw>
                </a:effectLst>
                <a:latin typeface="Comic Sans MS" panose="030F0902030302020204" pitchFamily="66" charset="0"/>
              </a:rPr>
              <a:t>y</a:t>
            </a:r>
            <a:r>
              <a:rPr lang="en-GB" sz="3600" b="0" cap="none" spc="0" dirty="0">
                <a:ln w="0"/>
                <a:solidFill>
                  <a:schemeClr val="tx1"/>
                </a:solidFill>
                <a:effectLst>
                  <a:outerShdw blurRad="38100" dist="19050" dir="2700000" algn="tl" rotWithShape="0">
                    <a:schemeClr val="dk1">
                      <a:alpha val="40000"/>
                    </a:schemeClr>
                  </a:outerShdw>
                </a:effectLst>
                <a:latin typeface="Comic Sans MS" panose="030F0902030302020204" pitchFamily="66" charset="0"/>
              </a:rPr>
              <a:t>   </a:t>
            </a:r>
            <a:r>
              <a:rPr lang="en-GB" sz="3600" b="0" cap="none" spc="0" dirty="0">
                <a:ln w="0"/>
                <a:solidFill>
                  <a:srgbClr val="00B050"/>
                </a:solidFill>
                <a:effectLst>
                  <a:outerShdw blurRad="38100" dist="19050" dir="2700000" algn="tl" rotWithShape="0">
                    <a:schemeClr val="dk1">
                      <a:alpha val="40000"/>
                    </a:schemeClr>
                  </a:outerShdw>
                </a:effectLst>
                <a:latin typeface="Comic Sans MS" panose="030F0902030302020204" pitchFamily="66" charset="0"/>
              </a:rPr>
              <a:t>‘</a:t>
            </a:r>
            <a:r>
              <a:rPr lang="en-GB" sz="3600" b="0" cap="none" spc="0" dirty="0">
                <a:ln w="0"/>
                <a:solidFill>
                  <a:srgbClr val="FFC000"/>
                </a:solidFill>
                <a:effectLst>
                  <a:outerShdw blurRad="38100" dist="19050" dir="2700000" algn="tl" rotWithShape="0">
                    <a:schemeClr val="dk1">
                      <a:alpha val="40000"/>
                    </a:schemeClr>
                  </a:outerShdw>
                </a:effectLst>
                <a:latin typeface="Comic Sans MS" panose="030F0902030302020204" pitchFamily="66" charset="0"/>
              </a:rPr>
              <a:t>d </a:t>
            </a:r>
            <a:r>
              <a:rPr lang="en-GB" sz="3600" b="0" cap="none" spc="0" dirty="0">
                <a:ln w="0"/>
                <a:solidFill>
                  <a:srgbClr val="7030A0"/>
                </a:solidFill>
                <a:effectLst>
                  <a:outerShdw blurRad="38100" dist="19050" dir="2700000" algn="tl" rotWithShape="0">
                    <a:schemeClr val="dk1">
                      <a:alpha val="40000"/>
                    </a:schemeClr>
                  </a:outerShdw>
                </a:effectLst>
                <a:latin typeface="Comic Sans MS" panose="030F0902030302020204" pitchFamily="66" charset="0"/>
              </a:rPr>
              <a:t>i</a:t>
            </a:r>
            <a:r>
              <a:rPr lang="en-GB" sz="3600" b="0" cap="none" spc="0" dirty="0">
                <a:ln w="0"/>
                <a:solidFill>
                  <a:schemeClr val="tx1"/>
                </a:solidFill>
                <a:effectLst>
                  <a:outerShdw blurRad="38100" dist="19050" dir="2700000" algn="tl" rotWithShape="0">
                    <a:schemeClr val="dk1">
                      <a:alpha val="40000"/>
                    </a:schemeClr>
                  </a:outerShdw>
                </a:effectLst>
                <a:latin typeface="Comic Sans MS" panose="030F0902030302020204" pitchFamily="66" charset="0"/>
              </a:rPr>
              <a:t>   </a:t>
            </a:r>
            <a:r>
              <a:rPr lang="en-GB" sz="3600" b="0" cap="none" spc="0" dirty="0">
                <a:ln w="0"/>
                <a:solidFill>
                  <a:srgbClr val="00B0F0"/>
                </a:solidFill>
                <a:effectLst>
                  <a:outerShdw blurRad="38100" dist="19050" dir="2700000" algn="tl" rotWithShape="0">
                    <a:schemeClr val="dk1">
                      <a:alpha val="40000"/>
                    </a:schemeClr>
                  </a:outerShdw>
                </a:effectLst>
                <a:latin typeface="Comic Sans MS" panose="030F0902030302020204" pitchFamily="66" charset="0"/>
              </a:rPr>
              <a:t>p </a:t>
            </a:r>
            <a:r>
              <a:rPr lang="en-GB" sz="3600" b="0" cap="none" spc="0" dirty="0">
                <a:ln w="0"/>
                <a:solidFill>
                  <a:srgbClr val="FF0000"/>
                </a:solidFill>
                <a:effectLst>
                  <a:outerShdw blurRad="38100" dist="19050" dir="2700000" algn="tl" rotWithShape="0">
                    <a:schemeClr val="dk1">
                      <a:alpha val="40000"/>
                    </a:schemeClr>
                  </a:outerShdw>
                </a:effectLst>
                <a:latin typeface="Comic Sans MS" panose="030F0902030302020204" pitchFamily="66" charset="0"/>
              </a:rPr>
              <a:t>w </a:t>
            </a:r>
            <a:r>
              <a:rPr lang="en-GB" sz="3600" b="0" cap="none" spc="0" dirty="0">
                <a:ln w="0"/>
                <a:solidFill>
                  <a:srgbClr val="FFFF00"/>
                </a:solidFill>
                <a:effectLst>
                  <a:outerShdw blurRad="38100" dist="19050" dir="2700000" algn="tl" rotWithShape="0">
                    <a:schemeClr val="dk1">
                      <a:alpha val="40000"/>
                    </a:schemeClr>
                  </a:outerShdw>
                </a:effectLst>
                <a:latin typeface="Comic Sans MS" panose="030F0902030302020204" pitchFamily="66" charset="0"/>
              </a:rPr>
              <a:t>y </a:t>
            </a:r>
            <a:r>
              <a:rPr lang="en-GB" sz="3600" b="0" cap="none" spc="0" dirty="0">
                <a:ln w="0"/>
                <a:solidFill>
                  <a:srgbClr val="00B050"/>
                </a:solidFill>
                <a:effectLst>
                  <a:outerShdw blurRad="38100" dist="19050" dir="2700000" algn="tl" rotWithShape="0">
                    <a:schemeClr val="dk1">
                      <a:alpha val="40000"/>
                    </a:schemeClr>
                  </a:outerShdw>
                </a:effectLst>
                <a:latin typeface="Comic Sans MS" panose="030F0902030302020204" pitchFamily="66" charset="0"/>
              </a:rPr>
              <a:t>?</a:t>
            </a:r>
          </a:p>
        </p:txBody>
      </p:sp>
      <p:pic>
        <p:nvPicPr>
          <p:cNvPr id="2" name="Picture 1">
            <a:extLst>
              <a:ext uri="{FF2B5EF4-FFF2-40B4-BE49-F238E27FC236}">
                <a16:creationId xmlns:a16="http://schemas.microsoft.com/office/drawing/2014/main" id="{88FA7634-B907-CB00-B903-82A5A74EA2D4}"/>
              </a:ext>
            </a:extLst>
          </p:cNvPr>
          <p:cNvPicPr>
            <a:picLocks noChangeAspect="1"/>
          </p:cNvPicPr>
          <p:nvPr/>
        </p:nvPicPr>
        <p:blipFill>
          <a:blip r:embed="rId2"/>
          <a:stretch>
            <a:fillRect/>
          </a:stretch>
        </p:blipFill>
        <p:spPr>
          <a:xfrm>
            <a:off x="2662685" y="599695"/>
            <a:ext cx="6866630" cy="4776878"/>
          </a:xfrm>
          <a:prstGeom prst="rect">
            <a:avLst/>
          </a:prstGeom>
        </p:spPr>
      </p:pic>
      <p:sp>
        <p:nvSpPr>
          <p:cNvPr id="17" name="Rectangle 16">
            <a:extLst>
              <a:ext uri="{FF2B5EF4-FFF2-40B4-BE49-F238E27FC236}">
                <a16:creationId xmlns:a16="http://schemas.microsoft.com/office/drawing/2014/main" id="{7CF9AB80-A835-EA48-A062-D854A32CC1A1}"/>
              </a:ext>
            </a:extLst>
          </p:cNvPr>
          <p:cNvSpPr/>
          <p:nvPr/>
        </p:nvSpPr>
        <p:spPr>
          <a:xfrm>
            <a:off x="8142434" y="2757300"/>
            <a:ext cx="1505495" cy="461665"/>
          </a:xfrm>
          <a:prstGeom prst="rect">
            <a:avLst/>
          </a:prstGeom>
          <a:noFill/>
        </p:spPr>
        <p:txBody>
          <a:bodyPr wrap="square" lIns="91440" tIns="45720" rIns="91440" bIns="45720">
            <a:spAutoFit/>
          </a:bodyPr>
          <a:lstStyle/>
          <a:p>
            <a:pPr algn="ctr"/>
            <a:r>
              <a:rPr lang="en-GB" sz="1200" b="0" cap="none" spc="0" dirty="0">
                <a:ln w="0"/>
                <a:solidFill>
                  <a:srgbClr val="00B050"/>
                </a:solidFill>
                <a:effectLst>
                  <a:outerShdw blurRad="38100" dist="19050" dir="2700000" algn="tl" rotWithShape="0">
                    <a:schemeClr val="dk1">
                      <a:alpha val="40000"/>
                    </a:schemeClr>
                  </a:outerShdw>
                </a:effectLst>
                <a:latin typeface="Comic Sans MS" panose="030F0902030302020204" pitchFamily="66" charset="0"/>
              </a:rPr>
              <a:t>Mrs Seaman</a:t>
            </a:r>
            <a:br>
              <a:rPr lang="en-GB" sz="1200" b="0" cap="none" spc="0" dirty="0">
                <a:ln w="0"/>
                <a:solidFill>
                  <a:srgbClr val="00B050"/>
                </a:solidFill>
                <a:effectLst>
                  <a:outerShdw blurRad="38100" dist="19050" dir="2700000" algn="tl" rotWithShape="0">
                    <a:schemeClr val="dk1">
                      <a:alpha val="40000"/>
                    </a:schemeClr>
                  </a:outerShdw>
                </a:effectLst>
                <a:latin typeface="Comic Sans MS" panose="030F0902030302020204" pitchFamily="66" charset="0"/>
              </a:rPr>
            </a:br>
            <a:r>
              <a:rPr lang="en-GB" sz="1200" b="0" cap="none" spc="0" dirty="0">
                <a:ln w="0"/>
                <a:solidFill>
                  <a:srgbClr val="00B050"/>
                </a:solidFill>
                <a:effectLst>
                  <a:outerShdw blurRad="38100" dist="19050" dir="2700000" algn="tl" rotWithShape="0">
                    <a:schemeClr val="dk1">
                      <a:alpha val="40000"/>
                    </a:schemeClr>
                  </a:outerShdw>
                </a:effectLst>
                <a:latin typeface="Comic Sans MS" panose="030F0902030302020204" pitchFamily="66" charset="0"/>
              </a:rPr>
              <a:t>(Arweinydd)</a:t>
            </a:r>
          </a:p>
        </p:txBody>
      </p:sp>
      <p:sp>
        <p:nvSpPr>
          <p:cNvPr id="15" name="Rectangle 14">
            <a:extLst>
              <a:ext uri="{FF2B5EF4-FFF2-40B4-BE49-F238E27FC236}">
                <a16:creationId xmlns:a16="http://schemas.microsoft.com/office/drawing/2014/main" id="{483A7E64-78F5-E343-835C-45207441381E}"/>
              </a:ext>
            </a:extLst>
          </p:cNvPr>
          <p:cNvSpPr/>
          <p:nvPr/>
        </p:nvSpPr>
        <p:spPr>
          <a:xfrm>
            <a:off x="2577408" y="2757301"/>
            <a:ext cx="1372492" cy="461665"/>
          </a:xfrm>
          <a:prstGeom prst="rect">
            <a:avLst/>
          </a:prstGeom>
          <a:noFill/>
        </p:spPr>
        <p:txBody>
          <a:bodyPr wrap="square" lIns="91440" tIns="45720" rIns="91440" bIns="45720">
            <a:spAutoFit/>
          </a:bodyPr>
          <a:lstStyle/>
          <a:p>
            <a:pPr algn="ctr"/>
            <a:r>
              <a:rPr lang="en-GB" sz="1200" b="0" cap="none" spc="0" dirty="0">
                <a:ln w="0"/>
                <a:solidFill>
                  <a:srgbClr val="0070C0"/>
                </a:solidFill>
                <a:effectLst>
                  <a:outerShdw blurRad="38100" dist="19050" dir="2700000" algn="tl" rotWithShape="0">
                    <a:schemeClr val="dk1">
                      <a:alpha val="40000"/>
                    </a:schemeClr>
                  </a:outerShdw>
                </a:effectLst>
                <a:latin typeface="Comic Sans MS" panose="030F0902030302020204" pitchFamily="66" charset="0"/>
              </a:rPr>
              <a:t>Mr Scozzi</a:t>
            </a:r>
            <a:br>
              <a:rPr lang="en-GB" sz="1200" b="0" cap="none" spc="0" dirty="0">
                <a:ln w="0"/>
                <a:solidFill>
                  <a:srgbClr val="0070C0"/>
                </a:solidFill>
                <a:effectLst>
                  <a:outerShdw blurRad="38100" dist="19050" dir="2700000" algn="tl" rotWithShape="0">
                    <a:schemeClr val="dk1">
                      <a:alpha val="40000"/>
                    </a:schemeClr>
                  </a:outerShdw>
                </a:effectLst>
                <a:latin typeface="Comic Sans MS" panose="030F0902030302020204" pitchFamily="66" charset="0"/>
              </a:rPr>
            </a:br>
            <a:r>
              <a:rPr lang="en-GB" sz="1200" b="0" cap="none" spc="0" dirty="0">
                <a:ln w="0"/>
                <a:solidFill>
                  <a:srgbClr val="0070C0"/>
                </a:solidFill>
                <a:effectLst>
                  <a:outerShdw blurRad="38100" dist="19050" dir="2700000" algn="tl" rotWithShape="0">
                    <a:schemeClr val="dk1">
                      <a:alpha val="40000"/>
                    </a:schemeClr>
                  </a:outerShdw>
                </a:effectLst>
                <a:latin typeface="Comic Sans MS" panose="030F0902030302020204" pitchFamily="66" charset="0"/>
              </a:rPr>
              <a:t>(Arweinydd)</a:t>
            </a:r>
          </a:p>
        </p:txBody>
      </p:sp>
    </p:spTree>
    <p:extLst>
      <p:ext uri="{BB962C8B-B14F-4D97-AF65-F5344CB8AC3E}">
        <p14:creationId xmlns:p14="http://schemas.microsoft.com/office/powerpoint/2010/main" val="37823550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32657"/>
            <a:ext cx="9829800" cy="1082674"/>
          </a:xfrm>
        </p:spPr>
        <p:txBody>
          <a:bodyPr>
            <a:normAutofit/>
          </a:bodyPr>
          <a:lstStyle/>
          <a:p>
            <a:pPr algn="ctr"/>
            <a:r>
              <a:rPr lang="en-US" sz="5400" b="1" dirty="0">
                <a:solidFill>
                  <a:srgbClr val="7030A0"/>
                </a:solidFill>
                <a:latin typeface="Comic Sans MS" pitchFamily="66" charset="0"/>
              </a:rPr>
              <a:t>Beth yw’r Pwyllgor lles?</a:t>
            </a:r>
            <a:endParaRPr lang="en-US" sz="5400" dirty="0">
              <a:solidFill>
                <a:srgbClr val="7030A0"/>
              </a:solidFill>
            </a:endParaRPr>
          </a:p>
        </p:txBody>
      </p:sp>
      <p:sp>
        <p:nvSpPr>
          <p:cNvPr id="6" name="Content Placeholder 2"/>
          <p:cNvSpPr>
            <a:spLocks noGrp="1"/>
          </p:cNvSpPr>
          <p:nvPr>
            <p:ph idx="1"/>
          </p:nvPr>
        </p:nvSpPr>
        <p:spPr>
          <a:xfrm>
            <a:off x="1524000" y="1828800"/>
            <a:ext cx="9144000" cy="3474720"/>
          </a:xfrm>
        </p:spPr>
        <p:txBody>
          <a:bodyPr>
            <a:noAutofit/>
          </a:bodyPr>
          <a:lstStyle/>
          <a:p>
            <a:r>
              <a:rPr lang="cy-GB" sz="3200" b="1">
                <a:solidFill>
                  <a:srgbClr val="00B050"/>
                </a:solidFill>
                <a:latin typeface="Comic Sans MS" panose="030F0902030302020204" pitchFamily="66" charset="0"/>
              </a:rPr>
              <a:t>Mae'r pwyllgor lles yn grŵp o blant a staff sy'n ymdrechu i wneud yr ysgol yn lle hapusach ac iachach, yn gorfforol ac yn feddyliol.</a:t>
            </a:r>
          </a:p>
          <a:p>
            <a:r>
              <a:rPr lang="cy-GB" sz="3200" b="1">
                <a:solidFill>
                  <a:srgbClr val="00B0F0"/>
                </a:solidFill>
                <a:latin typeface="Comic Sans MS" panose="030F0902030302020204" pitchFamily="66" charset="0"/>
              </a:rPr>
              <a:t>Rydym yn gwrando ac yn gweithredu ar farn pawb o dan do'r ysgol.</a:t>
            </a:r>
          </a:p>
        </p:txBody>
      </p:sp>
      <p:pic>
        <p:nvPicPr>
          <p:cNvPr id="4" name="Picture 3">
            <a:extLst>
              <a:ext uri="{FF2B5EF4-FFF2-40B4-BE49-F238E27FC236}">
                <a16:creationId xmlns:a16="http://schemas.microsoft.com/office/drawing/2014/main" id="{9B7CD83B-407D-5541-92F1-C9B4D573CFA6}"/>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6987" t="6828" r="10283" b="5963"/>
          <a:stretch/>
        </p:blipFill>
        <p:spPr bwMode="auto">
          <a:xfrm>
            <a:off x="9982200" y="148135"/>
            <a:ext cx="1879918" cy="1869078"/>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3599991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0"/>
            <a:ext cx="9829800" cy="1082674"/>
          </a:xfrm>
        </p:spPr>
        <p:txBody>
          <a:bodyPr>
            <a:normAutofit/>
          </a:bodyPr>
          <a:lstStyle/>
          <a:p>
            <a:pPr algn="ctr"/>
            <a:r>
              <a:rPr lang="en-US" sz="5400" b="1" dirty="0">
                <a:solidFill>
                  <a:srgbClr val="7030A0"/>
                </a:solidFill>
                <a:latin typeface="Comic Sans MS" pitchFamily="66" charset="0"/>
              </a:rPr>
              <a:t>Sut mae cyflawni hyn?</a:t>
            </a:r>
          </a:p>
        </p:txBody>
      </p:sp>
      <p:sp>
        <p:nvSpPr>
          <p:cNvPr id="3" name="Content Placeholder 2"/>
          <p:cNvSpPr>
            <a:spLocks noGrp="1"/>
          </p:cNvSpPr>
          <p:nvPr>
            <p:ph idx="1"/>
          </p:nvPr>
        </p:nvSpPr>
        <p:spPr>
          <a:xfrm>
            <a:off x="1524000" y="1322071"/>
            <a:ext cx="9144000" cy="3474720"/>
          </a:xfrm>
        </p:spPr>
        <p:txBody>
          <a:bodyPr>
            <a:noAutofit/>
          </a:bodyPr>
          <a:lstStyle/>
          <a:p>
            <a:r>
              <a:rPr lang="en-US" sz="3200" dirty="0">
                <a:solidFill>
                  <a:srgbClr val="E76ADD"/>
                </a:solidFill>
                <a:latin typeface="Comic Sans MS" pitchFamily="66" charset="0"/>
              </a:rPr>
              <a:t>Rydym yn rhwydweithio gyda'n ffrindiau i gydnabod meysydd o fywyd ysgol i'w gyfoethogi, gyda lles yn ganolbwynt i bopeth a wnawn.</a:t>
            </a:r>
          </a:p>
          <a:p>
            <a:r>
              <a:rPr lang="en-US" sz="3200" dirty="0">
                <a:solidFill>
                  <a:srgbClr val="FFAE20"/>
                </a:solidFill>
                <a:latin typeface="Comic Sans MS" pitchFamily="66" charset="0"/>
              </a:rPr>
              <a:t>Rydym yn cwrdd yn aml i drafod y materion pwysig yma.</a:t>
            </a:r>
          </a:p>
          <a:p>
            <a:r>
              <a:rPr lang="en-US" sz="3200" dirty="0">
                <a:solidFill>
                  <a:srgbClr val="FF0000"/>
                </a:solidFill>
                <a:latin typeface="Comic Sans MS" pitchFamily="66" charset="0"/>
              </a:rPr>
              <a:t>Rydym yn rhugl yn Hawliau’r Plant yng Nghymru.</a:t>
            </a:r>
          </a:p>
        </p:txBody>
      </p:sp>
      <p:pic>
        <p:nvPicPr>
          <p:cNvPr id="4" name="Picture 3">
            <a:extLst>
              <a:ext uri="{FF2B5EF4-FFF2-40B4-BE49-F238E27FC236}">
                <a16:creationId xmlns:a16="http://schemas.microsoft.com/office/drawing/2014/main" id="{8A12C90B-0E6A-8B4B-90F1-0E09228572B3}"/>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6987" t="6828" r="10283" b="5963"/>
          <a:stretch/>
        </p:blipFill>
        <p:spPr bwMode="auto">
          <a:xfrm>
            <a:off x="9982200" y="148135"/>
            <a:ext cx="1879918" cy="1869078"/>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2003354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a:spLocks noGrp="1"/>
          </p:cNvSpPr>
          <p:nvPr>
            <p:ph idx="1"/>
          </p:nvPr>
        </p:nvSpPr>
        <p:spPr>
          <a:xfrm>
            <a:off x="1524000" y="1524000"/>
            <a:ext cx="9144000" cy="3474720"/>
          </a:xfrm>
        </p:spPr>
        <p:txBody>
          <a:bodyPr>
            <a:noAutofit/>
          </a:bodyPr>
          <a:lstStyle/>
          <a:p>
            <a:pPr marL="571500" indent="-571500">
              <a:buFont typeface="Arial" panose="020B0604020202020204" pitchFamily="34" charset="0"/>
              <a:buChar char="•"/>
            </a:pPr>
            <a:r>
              <a:rPr lang="en-US" sz="4000" b="1" dirty="0">
                <a:solidFill>
                  <a:srgbClr val="00B050"/>
                </a:solidFill>
                <a:latin typeface="Comic Sans MS" panose="030F0902030302020204" pitchFamily="66" charset="0"/>
              </a:rPr>
              <a:t>Cyfarfodydd rheolaidd.</a:t>
            </a:r>
          </a:p>
          <a:p>
            <a:pPr marL="571500" indent="-571500">
              <a:buFont typeface="Arial" panose="020B0604020202020204" pitchFamily="34" charset="0"/>
              <a:buChar char="•"/>
            </a:pPr>
            <a:r>
              <a:rPr lang="cy-GB" sz="4000" b="1" dirty="0">
                <a:solidFill>
                  <a:srgbClr val="00B9FF"/>
                </a:solidFill>
                <a:latin typeface="Comic Sans MS" panose="030F0902030302020204" pitchFamily="66" charset="0"/>
              </a:rPr>
              <a:t>Cynrychiolwyr o bob rhan o'r ysgol.</a:t>
            </a:r>
            <a:endParaRPr lang="en-US" sz="4000" b="1" dirty="0">
              <a:solidFill>
                <a:srgbClr val="00B9FF"/>
              </a:solidFill>
              <a:latin typeface="Comic Sans MS" panose="030F0902030302020204" pitchFamily="66" charset="0"/>
            </a:endParaRPr>
          </a:p>
          <a:p>
            <a:pPr marL="571500" indent="-571500">
              <a:buFont typeface="Arial" panose="020B0604020202020204" pitchFamily="34" charset="0"/>
              <a:buChar char="•"/>
            </a:pPr>
            <a:r>
              <a:rPr lang="en-US" sz="4000" b="1" dirty="0">
                <a:solidFill>
                  <a:srgbClr val="E76ADD"/>
                </a:solidFill>
                <a:latin typeface="Comic Sans MS" panose="030F0902030302020204" pitchFamily="66" charset="0"/>
              </a:rPr>
              <a:t>Cyfleoedd i bawb cael llais.</a:t>
            </a:r>
          </a:p>
          <a:p>
            <a:pPr marL="571500" indent="-571500">
              <a:buFont typeface="Arial" panose="020B0604020202020204" pitchFamily="34" charset="0"/>
              <a:buChar char="•"/>
            </a:pPr>
            <a:r>
              <a:rPr lang="en-US" sz="4000" b="1" dirty="0">
                <a:solidFill>
                  <a:srgbClr val="FFAE20"/>
                </a:solidFill>
                <a:latin typeface="Comic Sans MS" panose="030F0902030302020204" pitchFamily="66" charset="0"/>
              </a:rPr>
              <a:t>Clustiau sy’n gwrando.</a:t>
            </a:r>
          </a:p>
          <a:p>
            <a:pPr marL="571500" indent="-571500">
              <a:buFont typeface="Arial" panose="020B0604020202020204" pitchFamily="34" charset="0"/>
              <a:buChar char="•"/>
            </a:pPr>
            <a:r>
              <a:rPr lang="en-US" sz="4000" b="1" dirty="0">
                <a:solidFill>
                  <a:srgbClr val="FF0000"/>
                </a:solidFill>
                <a:latin typeface="Comic Sans MS" panose="030F0902030302020204" pitchFamily="66" charset="0"/>
              </a:rPr>
              <a:t>Newidiadau sy’n gwella’r ysgol.</a:t>
            </a:r>
          </a:p>
          <a:p>
            <a:pPr marL="571500" indent="-571500">
              <a:buFont typeface="Arial" panose="020B0604020202020204" pitchFamily="34" charset="0"/>
              <a:buChar char="•"/>
            </a:pPr>
            <a:r>
              <a:rPr lang="cy-GB" sz="4000" b="1" dirty="0">
                <a:solidFill>
                  <a:schemeClr val="accent6">
                    <a:lumMod val="75000"/>
                  </a:schemeClr>
                </a:solidFill>
                <a:latin typeface="Comic Sans MS" panose="030F0902030302020204" pitchFamily="66" charset="0"/>
              </a:rPr>
              <a:t>Bod teulu Pontybrenin yn un hapus.</a:t>
            </a:r>
            <a:endParaRPr lang="en-US" sz="4000" b="1" dirty="0">
              <a:solidFill>
                <a:schemeClr val="accent6">
                  <a:lumMod val="75000"/>
                </a:schemeClr>
              </a:solidFill>
              <a:latin typeface="Comic Sans MS" panose="030F0902030302020204" pitchFamily="66" charset="0"/>
            </a:endParaRPr>
          </a:p>
        </p:txBody>
      </p:sp>
      <p:sp>
        <p:nvSpPr>
          <p:cNvPr id="8" name="Rectangle 7"/>
          <p:cNvSpPr/>
          <p:nvPr/>
        </p:nvSpPr>
        <p:spPr>
          <a:xfrm>
            <a:off x="0" y="148135"/>
            <a:ext cx="8505855" cy="923330"/>
          </a:xfrm>
          <a:prstGeom prst="rect">
            <a:avLst/>
          </a:prstGeom>
        </p:spPr>
        <p:txBody>
          <a:bodyPr wrap="none">
            <a:spAutoFit/>
          </a:bodyPr>
          <a:lstStyle/>
          <a:p>
            <a:r>
              <a:rPr lang="cy-GB" sz="5400" b="1">
                <a:solidFill>
                  <a:srgbClr val="7030A0"/>
                </a:solidFill>
                <a:latin typeface="Comic Sans MS" panose="030F0902030302020204" pitchFamily="66" charset="0"/>
              </a:rPr>
              <a:t>Beth ydyn ni'n ei sicrhau?</a:t>
            </a:r>
            <a:endParaRPr lang="en-GB" sz="5400" b="1" dirty="0">
              <a:solidFill>
                <a:srgbClr val="7030A0"/>
              </a:solidFill>
              <a:latin typeface="Comic Sans MS" panose="030F0902030302020204" pitchFamily="66" charset="0"/>
            </a:endParaRPr>
          </a:p>
        </p:txBody>
      </p:sp>
      <p:pic>
        <p:nvPicPr>
          <p:cNvPr id="4" name="Picture 3">
            <a:extLst>
              <a:ext uri="{FF2B5EF4-FFF2-40B4-BE49-F238E27FC236}">
                <a16:creationId xmlns:a16="http://schemas.microsoft.com/office/drawing/2014/main" id="{A1E9847B-55E6-0E40-B983-8F3C5479C2CA}"/>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6987" t="6828" r="10283" b="5963"/>
          <a:stretch/>
        </p:blipFill>
        <p:spPr bwMode="auto">
          <a:xfrm>
            <a:off x="9982200" y="148135"/>
            <a:ext cx="1879918" cy="1869078"/>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4577399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05000" y="685800"/>
            <a:ext cx="11125200" cy="1082674"/>
          </a:xfrm>
        </p:spPr>
        <p:txBody>
          <a:bodyPr>
            <a:noAutofit/>
          </a:bodyPr>
          <a:lstStyle/>
          <a:p>
            <a:pPr algn="ctr"/>
            <a:r>
              <a:rPr lang="en-GB" sz="5400" b="1" dirty="0">
                <a:solidFill>
                  <a:srgbClr val="7030A0"/>
                </a:solidFill>
                <a:latin typeface="Comic Sans MS" pitchFamily="66" charset="0"/>
              </a:rPr>
              <a:t>Ein cynlluniau ar gyfer</a:t>
            </a:r>
            <a:br>
              <a:rPr lang="en-GB" sz="5400" b="1" dirty="0">
                <a:solidFill>
                  <a:srgbClr val="7030A0"/>
                </a:solidFill>
                <a:latin typeface="Comic Sans MS" pitchFamily="66" charset="0"/>
              </a:rPr>
            </a:br>
            <a:r>
              <a:rPr lang="en-GB" sz="5400" b="1" dirty="0">
                <a:solidFill>
                  <a:srgbClr val="7030A0"/>
                </a:solidFill>
                <a:latin typeface="Comic Sans MS" pitchFamily="66" charset="0"/>
              </a:rPr>
              <a:t> 2022-23?</a:t>
            </a:r>
          </a:p>
        </p:txBody>
      </p:sp>
      <p:sp>
        <p:nvSpPr>
          <p:cNvPr id="3" name="Content Placeholder 2"/>
          <p:cNvSpPr>
            <a:spLocks noGrp="1"/>
          </p:cNvSpPr>
          <p:nvPr>
            <p:ph idx="1"/>
          </p:nvPr>
        </p:nvSpPr>
        <p:spPr>
          <a:xfrm rot="1181768">
            <a:off x="-1358348" y="4328160"/>
            <a:ext cx="9144000" cy="3474720"/>
          </a:xfrm>
        </p:spPr>
        <p:txBody>
          <a:bodyPr>
            <a:noAutofit/>
          </a:bodyPr>
          <a:lstStyle/>
          <a:p>
            <a:pPr marL="0" indent="0" algn="ctr">
              <a:buNone/>
            </a:pPr>
            <a:r>
              <a:rPr lang="en-GB" sz="9600" b="1" dirty="0">
                <a:solidFill>
                  <a:srgbClr val="E76ADD"/>
                </a:solidFill>
                <a:latin typeface="Comic Sans MS" pitchFamily="66" charset="0"/>
              </a:rPr>
              <a:t>?</a:t>
            </a:r>
          </a:p>
        </p:txBody>
      </p:sp>
      <p:pic>
        <p:nvPicPr>
          <p:cNvPr id="4" name="Picture 3">
            <a:extLst>
              <a:ext uri="{FF2B5EF4-FFF2-40B4-BE49-F238E27FC236}">
                <a16:creationId xmlns:a16="http://schemas.microsoft.com/office/drawing/2014/main" id="{CBCEF3B1-4AA8-D148-8280-436B5B2061B4}"/>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6987" t="6828" r="10283" b="5963"/>
          <a:stretch/>
        </p:blipFill>
        <p:spPr bwMode="auto">
          <a:xfrm>
            <a:off x="9982200" y="148135"/>
            <a:ext cx="1879918" cy="1869078"/>
          </a:xfrm>
          <a:prstGeom prst="ellipse">
            <a:avLst/>
          </a:prstGeom>
          <a:ln>
            <a:noFill/>
          </a:ln>
          <a:extLst>
            <a:ext uri="{53640926-AAD7-44D8-BBD7-CCE9431645EC}">
              <a14:shadowObscured xmlns:a14="http://schemas.microsoft.com/office/drawing/2010/main"/>
            </a:ext>
          </a:extLst>
        </p:spPr>
      </p:pic>
      <p:sp>
        <p:nvSpPr>
          <p:cNvPr id="6" name="Content Placeholder 2">
            <a:extLst>
              <a:ext uri="{FF2B5EF4-FFF2-40B4-BE49-F238E27FC236}">
                <a16:creationId xmlns:a16="http://schemas.microsoft.com/office/drawing/2014/main" id="{7A17F614-6ECF-F841-A28D-D4369DFE8044}"/>
              </a:ext>
            </a:extLst>
          </p:cNvPr>
          <p:cNvSpPr txBox="1">
            <a:spLocks/>
          </p:cNvSpPr>
          <p:nvPr/>
        </p:nvSpPr>
        <p:spPr>
          <a:xfrm>
            <a:off x="1676400" y="2590800"/>
            <a:ext cx="9144000" cy="347472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800"/>
              </a:spcBef>
              <a:buFont typeface="Arial" panose="020B0604020202020204" pitchFamily="34" charset="0"/>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1200"/>
              </a:spcBef>
              <a:buFont typeface="Arial" panose="020B0604020202020204" pitchFamily="34" charset="0"/>
              <a:buChar char="•"/>
              <a:defRPr sz="1800" kern="1200">
                <a:solidFill>
                  <a:schemeClr val="tx1"/>
                </a:solidFill>
                <a:latin typeface="+mn-lt"/>
                <a:ea typeface="+mn-ea"/>
                <a:cs typeface="+mn-cs"/>
              </a:defRPr>
            </a:lvl2pPr>
            <a:lvl3pPr marL="685800" indent="-18288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3pPr>
            <a:lvl4pPr marL="914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4pPr>
            <a:lvl5pPr marL="11430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5pPr>
            <a:lvl6pPr marL="13716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6pPr>
            <a:lvl7pPr marL="16002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7pPr>
            <a:lvl8pPr marL="18288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8pPr>
            <a:lvl9pPr marL="2057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9pPr>
          </a:lstStyle>
          <a:p>
            <a:pPr marL="0" indent="0" algn="ctr">
              <a:buFont typeface="Arial" panose="020B0604020202020204" pitchFamily="34" charset="0"/>
              <a:buNone/>
            </a:pPr>
            <a:r>
              <a:rPr lang="en-GB" sz="5400" b="1" dirty="0">
                <a:solidFill>
                  <a:schemeClr val="accent4"/>
                </a:solidFill>
                <a:latin typeface="Comic Sans MS" pitchFamily="66" charset="0"/>
              </a:rPr>
              <a:t>Gadewch i ni gael gweld beth sydd ar y gorwel…</a:t>
            </a:r>
          </a:p>
        </p:txBody>
      </p:sp>
      <p:sp>
        <p:nvSpPr>
          <p:cNvPr id="7" name="Content Placeholder 2">
            <a:extLst>
              <a:ext uri="{FF2B5EF4-FFF2-40B4-BE49-F238E27FC236}">
                <a16:creationId xmlns:a16="http://schemas.microsoft.com/office/drawing/2014/main" id="{3F0B8393-79A2-084A-AD79-ED7041B123F0}"/>
              </a:ext>
            </a:extLst>
          </p:cNvPr>
          <p:cNvSpPr txBox="1">
            <a:spLocks/>
          </p:cNvSpPr>
          <p:nvPr/>
        </p:nvSpPr>
        <p:spPr>
          <a:xfrm rot="20043570">
            <a:off x="3956951" y="4642690"/>
            <a:ext cx="9144000" cy="347472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800"/>
              </a:spcBef>
              <a:buFont typeface="Arial" panose="020B0604020202020204" pitchFamily="34" charset="0"/>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1200"/>
              </a:spcBef>
              <a:buFont typeface="Arial" panose="020B0604020202020204" pitchFamily="34" charset="0"/>
              <a:buChar char="•"/>
              <a:defRPr sz="1800" kern="1200">
                <a:solidFill>
                  <a:schemeClr val="tx1"/>
                </a:solidFill>
                <a:latin typeface="+mn-lt"/>
                <a:ea typeface="+mn-ea"/>
                <a:cs typeface="+mn-cs"/>
              </a:defRPr>
            </a:lvl2pPr>
            <a:lvl3pPr marL="685800" indent="-18288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3pPr>
            <a:lvl4pPr marL="914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4pPr>
            <a:lvl5pPr marL="11430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5pPr>
            <a:lvl6pPr marL="13716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6pPr>
            <a:lvl7pPr marL="16002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7pPr>
            <a:lvl8pPr marL="18288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8pPr>
            <a:lvl9pPr marL="2057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9pPr>
          </a:lstStyle>
          <a:p>
            <a:pPr marL="0" indent="0" algn="ctr">
              <a:buFont typeface="Arial" panose="020B0604020202020204" pitchFamily="34" charset="0"/>
              <a:buNone/>
            </a:pPr>
            <a:r>
              <a:rPr lang="en-GB" sz="9600" b="1" dirty="0">
                <a:solidFill>
                  <a:srgbClr val="00B9FF"/>
                </a:solidFill>
                <a:latin typeface="Comic Sans MS" pitchFamily="66" charset="0"/>
              </a:rPr>
              <a:t>?</a:t>
            </a:r>
          </a:p>
        </p:txBody>
      </p:sp>
      <p:sp>
        <p:nvSpPr>
          <p:cNvPr id="8" name="Content Placeholder 2">
            <a:extLst>
              <a:ext uri="{FF2B5EF4-FFF2-40B4-BE49-F238E27FC236}">
                <a16:creationId xmlns:a16="http://schemas.microsoft.com/office/drawing/2014/main" id="{ED7B170F-EBFC-6F41-84D1-EDD65FC861DF}"/>
              </a:ext>
            </a:extLst>
          </p:cNvPr>
          <p:cNvSpPr txBox="1">
            <a:spLocks/>
          </p:cNvSpPr>
          <p:nvPr/>
        </p:nvSpPr>
        <p:spPr>
          <a:xfrm rot="20963037">
            <a:off x="-3200401" y="1697698"/>
            <a:ext cx="9144000" cy="347472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800"/>
              </a:spcBef>
              <a:buFont typeface="Arial" panose="020B0604020202020204" pitchFamily="34" charset="0"/>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1200"/>
              </a:spcBef>
              <a:buFont typeface="Arial" panose="020B0604020202020204" pitchFamily="34" charset="0"/>
              <a:buChar char="•"/>
              <a:defRPr sz="1800" kern="1200">
                <a:solidFill>
                  <a:schemeClr val="tx1"/>
                </a:solidFill>
                <a:latin typeface="+mn-lt"/>
                <a:ea typeface="+mn-ea"/>
                <a:cs typeface="+mn-cs"/>
              </a:defRPr>
            </a:lvl2pPr>
            <a:lvl3pPr marL="685800" indent="-18288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3pPr>
            <a:lvl4pPr marL="914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4pPr>
            <a:lvl5pPr marL="11430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5pPr>
            <a:lvl6pPr marL="13716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6pPr>
            <a:lvl7pPr marL="16002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7pPr>
            <a:lvl8pPr marL="18288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8pPr>
            <a:lvl9pPr marL="2057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9pPr>
          </a:lstStyle>
          <a:p>
            <a:pPr marL="0" indent="0" algn="ctr">
              <a:buFont typeface="Arial" panose="020B0604020202020204" pitchFamily="34" charset="0"/>
              <a:buNone/>
            </a:pPr>
            <a:r>
              <a:rPr lang="en-GB" sz="9600" b="1" dirty="0">
                <a:solidFill>
                  <a:srgbClr val="FF0000"/>
                </a:solidFill>
                <a:latin typeface="Comic Sans MS" pitchFamily="66" charset="0"/>
              </a:rPr>
              <a:t>?</a:t>
            </a:r>
          </a:p>
        </p:txBody>
      </p:sp>
      <p:sp>
        <p:nvSpPr>
          <p:cNvPr id="9" name="Content Placeholder 2">
            <a:extLst>
              <a:ext uri="{FF2B5EF4-FFF2-40B4-BE49-F238E27FC236}">
                <a16:creationId xmlns:a16="http://schemas.microsoft.com/office/drawing/2014/main" id="{430CCCC1-54AD-F14F-A747-6F2CFE25D053}"/>
              </a:ext>
            </a:extLst>
          </p:cNvPr>
          <p:cNvSpPr txBox="1">
            <a:spLocks/>
          </p:cNvSpPr>
          <p:nvPr/>
        </p:nvSpPr>
        <p:spPr>
          <a:xfrm rot="631114">
            <a:off x="3594610" y="915845"/>
            <a:ext cx="9144000" cy="347472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800"/>
              </a:spcBef>
              <a:buFont typeface="Arial" panose="020B0604020202020204" pitchFamily="34" charset="0"/>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1200"/>
              </a:spcBef>
              <a:buFont typeface="Arial" panose="020B0604020202020204" pitchFamily="34" charset="0"/>
              <a:buChar char="•"/>
              <a:defRPr sz="1800" kern="1200">
                <a:solidFill>
                  <a:schemeClr val="tx1"/>
                </a:solidFill>
                <a:latin typeface="+mn-lt"/>
                <a:ea typeface="+mn-ea"/>
                <a:cs typeface="+mn-cs"/>
              </a:defRPr>
            </a:lvl2pPr>
            <a:lvl3pPr marL="685800" indent="-18288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3pPr>
            <a:lvl4pPr marL="914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4pPr>
            <a:lvl5pPr marL="11430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5pPr>
            <a:lvl6pPr marL="13716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6pPr>
            <a:lvl7pPr marL="16002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7pPr>
            <a:lvl8pPr marL="18288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8pPr>
            <a:lvl9pPr marL="2057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9pPr>
          </a:lstStyle>
          <a:p>
            <a:pPr marL="0" indent="0" algn="ctr">
              <a:buFont typeface="Arial" panose="020B0604020202020204" pitchFamily="34" charset="0"/>
              <a:buNone/>
            </a:pPr>
            <a:r>
              <a:rPr lang="en-GB" sz="9600" b="1" dirty="0">
                <a:solidFill>
                  <a:srgbClr val="FFAE20"/>
                </a:solidFill>
                <a:latin typeface="Comic Sans MS" pitchFamily="66" charset="0"/>
              </a:rPr>
              <a:t>?</a:t>
            </a:r>
          </a:p>
        </p:txBody>
      </p:sp>
    </p:spTree>
    <p:extLst>
      <p:ext uri="{BB962C8B-B14F-4D97-AF65-F5344CB8AC3E}">
        <p14:creationId xmlns:p14="http://schemas.microsoft.com/office/powerpoint/2010/main" val="23403968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AF7BA614-1F43-D948-A0ED-FD72E7BFF2A1}"/>
              </a:ext>
            </a:extLst>
          </p:cNvPr>
          <p:cNvSpPr>
            <a:spLocks noGrp="1"/>
          </p:cNvSpPr>
          <p:nvPr>
            <p:ph type="title"/>
          </p:nvPr>
        </p:nvSpPr>
        <p:spPr>
          <a:xfrm>
            <a:off x="-838200" y="0"/>
            <a:ext cx="9829800" cy="1082674"/>
          </a:xfrm>
        </p:spPr>
        <p:txBody>
          <a:bodyPr>
            <a:normAutofit/>
          </a:bodyPr>
          <a:lstStyle/>
          <a:p>
            <a:pPr algn="ctr"/>
            <a:r>
              <a:rPr lang="en-GB" sz="5400" b="1" dirty="0">
                <a:solidFill>
                  <a:srgbClr val="7030A0"/>
                </a:solidFill>
                <a:latin typeface="Comic Sans MS" pitchFamily="66" charset="0"/>
              </a:rPr>
              <a:t>Eleni rydyn ni’n bwriadu…</a:t>
            </a:r>
          </a:p>
        </p:txBody>
      </p:sp>
      <p:sp>
        <p:nvSpPr>
          <p:cNvPr id="5" name="Content Placeholder 2">
            <a:extLst>
              <a:ext uri="{FF2B5EF4-FFF2-40B4-BE49-F238E27FC236}">
                <a16:creationId xmlns:a16="http://schemas.microsoft.com/office/drawing/2014/main" id="{35372B16-41C3-7246-BD9F-C00C522F6FC1}"/>
              </a:ext>
            </a:extLst>
          </p:cNvPr>
          <p:cNvSpPr>
            <a:spLocks noGrp="1"/>
          </p:cNvSpPr>
          <p:nvPr>
            <p:ph idx="1"/>
          </p:nvPr>
        </p:nvSpPr>
        <p:spPr/>
        <p:txBody>
          <a:bodyPr>
            <a:normAutofit fontScale="92500" lnSpcReduction="10000"/>
          </a:bodyPr>
          <a:lstStyle/>
          <a:p>
            <a:r>
              <a:rPr lang="en-US" sz="4000" b="1" dirty="0">
                <a:solidFill>
                  <a:srgbClr val="00B9FF"/>
                </a:solidFill>
                <a:latin typeface="Comic Sans MS" pitchFamily="66" charset="0"/>
              </a:rPr>
              <a:t>Ennill y wobr nesaf ar gyfer Hawliau Plant yng Nghymru.</a:t>
            </a:r>
          </a:p>
          <a:p>
            <a:r>
              <a:rPr lang="en-US" sz="4000" b="1" dirty="0">
                <a:solidFill>
                  <a:srgbClr val="E76ADD"/>
                </a:solidFill>
                <a:latin typeface="Comic Sans MS" pitchFamily="66" charset="0"/>
              </a:rPr>
              <a:t>Cyflawni’r ‘deilen’ nesaf ar gyfer Ysgolion Iach.</a:t>
            </a:r>
          </a:p>
          <a:p>
            <a:r>
              <a:rPr lang="en-US" sz="4000" b="1" dirty="0">
                <a:solidFill>
                  <a:srgbClr val="FFC000"/>
                </a:solidFill>
                <a:latin typeface="Comic Sans MS" pitchFamily="66" charset="0"/>
              </a:rPr>
              <a:t>Ymgymryd â brosiect ‘Schools of Sanctuary’</a:t>
            </a:r>
          </a:p>
        </p:txBody>
      </p:sp>
      <p:pic>
        <p:nvPicPr>
          <p:cNvPr id="6" name="Picture 5">
            <a:extLst>
              <a:ext uri="{FF2B5EF4-FFF2-40B4-BE49-F238E27FC236}">
                <a16:creationId xmlns:a16="http://schemas.microsoft.com/office/drawing/2014/main" id="{793EB41A-D772-DD4C-BA51-4546C8BBFD86}"/>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6987" t="6828" r="10283" b="5963"/>
          <a:stretch/>
        </p:blipFill>
        <p:spPr bwMode="auto">
          <a:xfrm>
            <a:off x="9982200" y="148135"/>
            <a:ext cx="1879918" cy="1869078"/>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7538127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BEC2A9A-B1B1-8745-B1E7-E0145739F5D3}"/>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6987" t="6828" r="10283" b="5963"/>
          <a:stretch/>
        </p:blipFill>
        <p:spPr bwMode="auto">
          <a:xfrm>
            <a:off x="9982200" y="148135"/>
            <a:ext cx="1879918" cy="1869078"/>
          </a:xfrm>
          <a:prstGeom prst="ellipse">
            <a:avLst/>
          </a:prstGeom>
          <a:ln>
            <a:noFill/>
          </a:ln>
          <a:extLst>
            <a:ext uri="{53640926-AAD7-44D8-BBD7-CCE9431645EC}">
              <a14:shadowObscured xmlns:a14="http://schemas.microsoft.com/office/drawing/2010/main"/>
            </a:ext>
          </a:extLst>
        </p:spPr>
      </p:pic>
      <p:sp>
        <p:nvSpPr>
          <p:cNvPr id="6" name="TextBox 5">
            <a:extLst>
              <a:ext uri="{FF2B5EF4-FFF2-40B4-BE49-F238E27FC236}">
                <a16:creationId xmlns:a16="http://schemas.microsoft.com/office/drawing/2014/main" id="{057ECA68-8CE0-8B4D-B203-E5AC08B27C42}"/>
              </a:ext>
            </a:extLst>
          </p:cNvPr>
          <p:cNvSpPr txBox="1"/>
          <p:nvPr/>
        </p:nvSpPr>
        <p:spPr>
          <a:xfrm>
            <a:off x="0" y="181115"/>
            <a:ext cx="8915400" cy="923330"/>
          </a:xfrm>
          <a:prstGeom prst="rect">
            <a:avLst/>
          </a:prstGeom>
          <a:noFill/>
        </p:spPr>
        <p:txBody>
          <a:bodyPr wrap="square">
            <a:spAutoFit/>
          </a:bodyPr>
          <a:lstStyle/>
          <a:p>
            <a:r>
              <a:rPr lang="en-GB" sz="5400" b="1" dirty="0">
                <a:solidFill>
                  <a:srgbClr val="7030A0"/>
                </a:solidFill>
                <a:latin typeface="Comic Sans MS" pitchFamily="66" charset="0"/>
              </a:rPr>
              <a:t>Prosiect Tymor yr Hydref</a:t>
            </a:r>
            <a:endParaRPr lang="en-US" sz="5400" dirty="0"/>
          </a:p>
        </p:txBody>
      </p:sp>
      <p:sp>
        <p:nvSpPr>
          <p:cNvPr id="7" name="Content Placeholder 2">
            <a:extLst>
              <a:ext uri="{FF2B5EF4-FFF2-40B4-BE49-F238E27FC236}">
                <a16:creationId xmlns:a16="http://schemas.microsoft.com/office/drawing/2014/main" id="{3B5D7450-5793-7E41-913A-47DA43960948}"/>
              </a:ext>
            </a:extLst>
          </p:cNvPr>
          <p:cNvSpPr>
            <a:spLocks noGrp="1"/>
          </p:cNvSpPr>
          <p:nvPr>
            <p:ph idx="1"/>
          </p:nvPr>
        </p:nvSpPr>
        <p:spPr>
          <a:xfrm>
            <a:off x="5442" y="1295400"/>
            <a:ext cx="9976757" cy="3474720"/>
          </a:xfrm>
        </p:spPr>
        <p:txBody>
          <a:bodyPr>
            <a:noAutofit/>
          </a:bodyPr>
          <a:lstStyle/>
          <a:p>
            <a:pPr marL="0" indent="0">
              <a:buNone/>
            </a:pPr>
            <a:r>
              <a:rPr lang="en-US" sz="3200" b="1" dirty="0">
                <a:solidFill>
                  <a:srgbClr val="00B050"/>
                </a:solidFill>
                <a:latin typeface="Comic Sans MS" pitchFamily="66" charset="0"/>
              </a:rPr>
              <a:t>Mae pwyllgor lles Pontybrenin yn gyffrous i ymgymryd â phrosiect newydd eleni, o'r enw Gwobr Ysgolion Noddfa (Schools of Sanctuary Award). Bydd y wobr hon yn ein herio i wneud newidiadau a chasglu tystiolaeth dros y ddwy flynedd academaidd nesaf er mwyn ennill y bathodyn cynhwysol hwn fel ysgol.</a:t>
            </a:r>
            <a:endParaRPr lang="en-US" sz="3200" b="1" dirty="0">
              <a:solidFill>
                <a:srgbClr val="00B9FF"/>
              </a:solidFill>
              <a:latin typeface="Comic Sans MS" pitchFamily="66" charset="0"/>
            </a:endParaRPr>
          </a:p>
        </p:txBody>
      </p:sp>
      <p:pic>
        <p:nvPicPr>
          <p:cNvPr id="3076" name="Picture 4" descr="Salesforce WAVE – XMD Explained – nextgensalesforce">
            <a:extLst>
              <a:ext uri="{FF2B5EF4-FFF2-40B4-BE49-F238E27FC236}">
                <a16:creationId xmlns:a16="http://schemas.microsoft.com/office/drawing/2014/main" id="{15EF43BA-74BD-D049-80A5-4B623A589E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89835" y="2743200"/>
            <a:ext cx="2336800" cy="17526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Northern Ireland has 42 Schools of Sanctuary">
            <a:extLst>
              <a:ext uri="{FF2B5EF4-FFF2-40B4-BE49-F238E27FC236}">
                <a16:creationId xmlns:a16="http://schemas.microsoft.com/office/drawing/2014/main" id="{F30112E6-30F1-8CCE-96FC-9DBEA99539C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00675" y="4114800"/>
            <a:ext cx="3054350" cy="22142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802342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BEC2A9A-B1B1-8745-B1E7-E0145739F5D3}"/>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6987" t="6828" r="10283" b="5963"/>
          <a:stretch/>
        </p:blipFill>
        <p:spPr bwMode="auto">
          <a:xfrm>
            <a:off x="9982200" y="148135"/>
            <a:ext cx="1879918" cy="1869078"/>
          </a:xfrm>
          <a:prstGeom prst="ellipse">
            <a:avLst/>
          </a:prstGeom>
          <a:ln>
            <a:noFill/>
          </a:ln>
          <a:extLst>
            <a:ext uri="{53640926-AAD7-44D8-BBD7-CCE9431645EC}">
              <a14:shadowObscured xmlns:a14="http://schemas.microsoft.com/office/drawing/2010/main"/>
            </a:ext>
          </a:extLst>
        </p:spPr>
      </p:pic>
      <p:sp>
        <p:nvSpPr>
          <p:cNvPr id="7" name="Content Placeholder 2">
            <a:extLst>
              <a:ext uri="{FF2B5EF4-FFF2-40B4-BE49-F238E27FC236}">
                <a16:creationId xmlns:a16="http://schemas.microsoft.com/office/drawing/2014/main" id="{3B5D7450-5793-7E41-913A-47DA43960948}"/>
              </a:ext>
            </a:extLst>
          </p:cNvPr>
          <p:cNvSpPr>
            <a:spLocks noGrp="1"/>
          </p:cNvSpPr>
          <p:nvPr>
            <p:ph idx="1"/>
          </p:nvPr>
        </p:nvSpPr>
        <p:spPr>
          <a:xfrm>
            <a:off x="310832" y="1082674"/>
            <a:ext cx="9652318" cy="2158182"/>
          </a:xfrm>
        </p:spPr>
        <p:txBody>
          <a:bodyPr>
            <a:noAutofit/>
          </a:bodyPr>
          <a:lstStyle/>
          <a:p>
            <a:pPr marL="0" indent="0">
              <a:buNone/>
            </a:pPr>
            <a:r>
              <a:rPr lang="en-US" sz="2400" b="1" dirty="0">
                <a:solidFill>
                  <a:srgbClr val="00B9FF"/>
                </a:solidFill>
                <a:latin typeface="Comic Sans MS" pitchFamily="66" charset="0"/>
              </a:rPr>
              <a:t>Mae Ysgol Noddfa yn ysgol sydd wedi ymrwymo i fod yn lle diogel a chroesawgar i'r rhai sy'n ceisio noddfa. Mae'n ofod i'r rhai yr oedd eu bywydau mewn perygl yn eu gwlad eu hunain, sy'n cael trafferthion gartref neu sy'n chwilio am rywle lle gallant deimlo'n ddiogel.</a:t>
            </a:r>
            <a:br>
              <a:rPr lang="en-US" sz="2400" b="1" dirty="0">
                <a:solidFill>
                  <a:srgbClr val="00B9FF"/>
                </a:solidFill>
                <a:latin typeface="Comic Sans MS" pitchFamily="66" charset="0"/>
              </a:rPr>
            </a:br>
            <a:br>
              <a:rPr lang="en-US" sz="2400" b="1" dirty="0">
                <a:solidFill>
                  <a:srgbClr val="00B9FF"/>
                </a:solidFill>
                <a:latin typeface="Comic Sans MS" pitchFamily="66" charset="0"/>
              </a:rPr>
            </a:br>
            <a:r>
              <a:rPr lang="en-US" sz="2400" b="1" dirty="0">
                <a:solidFill>
                  <a:srgbClr val="FFAE20"/>
                </a:solidFill>
                <a:latin typeface="Comic Sans MS" pitchFamily="66" charset="0"/>
              </a:rPr>
              <a:t>Bydd y prosiect hwn yn amrywio o edrych ar ein hadnoddau ar gyfer derbyniad crefyddol ac ieithyddol i ddarparu ar gyfer gofynion diet a dillad. Fel ysgol gyda moesau teuluol yn greiddiol iddi, teimlwn ein bod yn noddfa berffaith i unrhyw un sy’n ceisio cariad a chysur ac edrychwn ymlaen at ennill y wobr arbennig hon.</a:t>
            </a:r>
          </a:p>
        </p:txBody>
      </p:sp>
      <p:sp>
        <p:nvSpPr>
          <p:cNvPr id="2" name="TextBox 1">
            <a:extLst>
              <a:ext uri="{FF2B5EF4-FFF2-40B4-BE49-F238E27FC236}">
                <a16:creationId xmlns:a16="http://schemas.microsoft.com/office/drawing/2014/main" id="{B04D6591-01D2-180C-C022-7E72C3954983}"/>
              </a:ext>
            </a:extLst>
          </p:cNvPr>
          <p:cNvSpPr txBox="1"/>
          <p:nvPr/>
        </p:nvSpPr>
        <p:spPr>
          <a:xfrm>
            <a:off x="329882" y="159344"/>
            <a:ext cx="8915400" cy="923330"/>
          </a:xfrm>
          <a:prstGeom prst="rect">
            <a:avLst/>
          </a:prstGeom>
          <a:noFill/>
        </p:spPr>
        <p:txBody>
          <a:bodyPr wrap="square">
            <a:spAutoFit/>
          </a:bodyPr>
          <a:lstStyle/>
          <a:p>
            <a:r>
              <a:rPr lang="en-GB" sz="5400" b="1" dirty="0">
                <a:solidFill>
                  <a:srgbClr val="E76ADD"/>
                </a:solidFill>
                <a:latin typeface="Comic Sans MS" pitchFamily="66" charset="0"/>
              </a:rPr>
              <a:t>Beth yw Ysgol Noddfa?</a:t>
            </a:r>
            <a:endParaRPr lang="en-US" sz="5400" dirty="0">
              <a:solidFill>
                <a:srgbClr val="E76ADD"/>
              </a:solidFill>
            </a:endParaRPr>
          </a:p>
        </p:txBody>
      </p:sp>
      <p:pic>
        <p:nvPicPr>
          <p:cNvPr id="2050" name="Picture 2" descr="Inclusion Clipart posted by Michelle Cunningham">
            <a:extLst>
              <a:ext uri="{FF2B5EF4-FFF2-40B4-BE49-F238E27FC236}">
                <a16:creationId xmlns:a16="http://schemas.microsoft.com/office/drawing/2014/main" id="{AA1ACBCE-CC4B-8BB0-0221-DF59AA6424D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4884271"/>
            <a:ext cx="7086600" cy="1973729"/>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ome Clipart Shelter - Homeless Shelter Clipart Transparent PNG - 717x686 -  Free Download on NicePNG">
            <a:extLst>
              <a:ext uri="{FF2B5EF4-FFF2-40B4-BE49-F238E27FC236}">
                <a16:creationId xmlns:a16="http://schemas.microsoft.com/office/drawing/2014/main" id="{157CF7A6-7C0C-85AA-4809-0F415323C53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685656" y="2425878"/>
            <a:ext cx="2147887" cy="20062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4744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121C97AA-BF74-D244-BF65-90E1CFCFA04A}"/>
              </a:ext>
            </a:extLst>
          </p:cNvPr>
          <p:cNvSpPr>
            <a:spLocks noGrp="1"/>
          </p:cNvSpPr>
          <p:nvPr>
            <p:ph type="title"/>
          </p:nvPr>
        </p:nvSpPr>
        <p:spPr>
          <a:xfrm>
            <a:off x="1181100" y="3429000"/>
            <a:ext cx="9829800" cy="1082674"/>
          </a:xfrm>
        </p:spPr>
        <p:txBody>
          <a:bodyPr>
            <a:noAutofit/>
          </a:bodyPr>
          <a:lstStyle/>
          <a:p>
            <a:pPr algn="ctr"/>
            <a:r>
              <a:rPr lang="en-GB" sz="8000" b="1" dirty="0">
                <a:solidFill>
                  <a:srgbClr val="7030A0"/>
                </a:solidFill>
                <a:latin typeface="Comic Sans MS" pitchFamily="66" charset="0"/>
              </a:rPr>
              <a:t>Diolch am wrando, a dewch draw unrhyw bryd i dystio ein cynnydd!</a:t>
            </a:r>
          </a:p>
        </p:txBody>
      </p:sp>
      <p:pic>
        <p:nvPicPr>
          <p:cNvPr id="3" name="Picture 2">
            <a:extLst>
              <a:ext uri="{FF2B5EF4-FFF2-40B4-BE49-F238E27FC236}">
                <a16:creationId xmlns:a16="http://schemas.microsoft.com/office/drawing/2014/main" id="{6026F4A0-061D-D440-97E6-9813E116611F}"/>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6987" t="6828" r="10283" b="5963"/>
          <a:stretch/>
        </p:blipFill>
        <p:spPr bwMode="auto">
          <a:xfrm>
            <a:off x="5156041" y="4511674"/>
            <a:ext cx="1879918" cy="1869078"/>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7064130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Children Friends 16x9">
  <a:themeElements>
    <a:clrScheme name="ChildrenFriends">
      <a:dk1>
        <a:srgbClr val="404040"/>
      </a:dk1>
      <a:lt1>
        <a:sysClr val="window" lastClr="FFFFFF"/>
      </a:lt1>
      <a:dk2>
        <a:srgbClr val="000000"/>
      </a:dk2>
      <a:lt2>
        <a:srgbClr val="EAEAEA"/>
      </a:lt2>
      <a:accent1>
        <a:srgbClr val="A63121"/>
      </a:accent1>
      <a:accent2>
        <a:srgbClr val="318DCB"/>
      </a:accent2>
      <a:accent3>
        <a:srgbClr val="F28330"/>
      </a:accent3>
      <a:accent4>
        <a:srgbClr val="50B852"/>
      </a:accent4>
      <a:accent5>
        <a:srgbClr val="EEAD1D"/>
      </a:accent5>
      <a:accent6>
        <a:srgbClr val="A68555"/>
      </a:accent6>
      <a:hlink>
        <a:srgbClr val="F28330"/>
      </a:hlink>
      <a:folHlink>
        <a:srgbClr val="969696"/>
      </a:folHlink>
    </a:clrScheme>
    <a:fontScheme name="Times New Roman-Arial">
      <a:maj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6" id="{CDF1CE40-D12A-4BBA-8E29-FD301E3A737A}" vid="{E44D8D76-07A2-4151-9426-1A858C999D66}"/>
    </a:ext>
  </a:extLst>
</a:theme>
</file>

<file path=ppt/theme/theme2.xml><?xml version="1.0" encoding="utf-8"?>
<a:theme xmlns:a="http://schemas.openxmlformats.org/drawingml/2006/main" name="Office Theme">
  <a:themeElements>
    <a:clrScheme name="ChildrenFriends">
      <a:dk1>
        <a:srgbClr val="404040"/>
      </a:dk1>
      <a:lt1>
        <a:sysClr val="window" lastClr="FFFFFF"/>
      </a:lt1>
      <a:dk2>
        <a:srgbClr val="000000"/>
      </a:dk2>
      <a:lt2>
        <a:srgbClr val="EAEAEA"/>
      </a:lt2>
      <a:accent1>
        <a:srgbClr val="A63121"/>
      </a:accent1>
      <a:accent2>
        <a:srgbClr val="318DCB"/>
      </a:accent2>
      <a:accent3>
        <a:srgbClr val="F28330"/>
      </a:accent3>
      <a:accent4>
        <a:srgbClr val="50B852"/>
      </a:accent4>
      <a:accent5>
        <a:srgbClr val="EEAD1D"/>
      </a:accent5>
      <a:accent6>
        <a:srgbClr val="A68555"/>
      </a:accent6>
      <a:hlink>
        <a:srgbClr val="F28330"/>
      </a:hlink>
      <a:folHlink>
        <a:srgbClr val="969696"/>
      </a:folHlink>
    </a:clrScheme>
    <a:fontScheme name="Times New Roman-Arial">
      <a:maj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ChildrenFriends">
      <a:dk1>
        <a:srgbClr val="404040"/>
      </a:dk1>
      <a:lt1>
        <a:sysClr val="window" lastClr="FFFFFF"/>
      </a:lt1>
      <a:dk2>
        <a:srgbClr val="000000"/>
      </a:dk2>
      <a:lt2>
        <a:srgbClr val="EAEAEA"/>
      </a:lt2>
      <a:accent1>
        <a:srgbClr val="A63121"/>
      </a:accent1>
      <a:accent2>
        <a:srgbClr val="318DCB"/>
      </a:accent2>
      <a:accent3>
        <a:srgbClr val="F28330"/>
      </a:accent3>
      <a:accent4>
        <a:srgbClr val="50B852"/>
      </a:accent4>
      <a:accent5>
        <a:srgbClr val="EEAD1D"/>
      </a:accent5>
      <a:accent6>
        <a:srgbClr val="A68555"/>
      </a:accent6>
      <a:hlink>
        <a:srgbClr val="F28330"/>
      </a:hlink>
      <a:folHlink>
        <a:srgbClr val="969696"/>
      </a:folHlink>
    </a:clrScheme>
    <a:fontScheme name="Times New Roman-Arial">
      <a:maj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D52213BA-6259-469B-8BD9-3C7F83E2B94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0</TotalTime>
  <Words>412</Words>
  <Application>Microsoft Macintosh PowerPoint</Application>
  <PresentationFormat>Widescreen</PresentationFormat>
  <Paragraphs>34</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Comic Sans MS</vt:lpstr>
      <vt:lpstr>Times New Roman</vt:lpstr>
      <vt:lpstr>Children Friends 16x9</vt:lpstr>
      <vt:lpstr>    Y Pwyllgor Lles </vt:lpstr>
      <vt:lpstr>PowerPoint Presentation</vt:lpstr>
      <vt:lpstr>Beth yw’r Pwyllgor lles?</vt:lpstr>
      <vt:lpstr>Sut mae cyflawni hyn?</vt:lpstr>
      <vt:lpstr>PowerPoint Presentation</vt:lpstr>
      <vt:lpstr>Ein cynlluniau ar gyfer  2022-23?</vt:lpstr>
      <vt:lpstr>Eleni rydyn ni’n bwriadu…</vt:lpstr>
      <vt:lpstr>PowerPoint Presentation</vt:lpstr>
      <vt:lpstr>PowerPoint Presentation</vt:lpstr>
      <vt:lpstr>Diolch am wrando, a dewch draw unrhyw bryd i dystio ein cynnydd!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Ysgol Gynradd Gymraeg Pontybrenin  Pwyllgor Lles</dc:title>
  <dc:creator/>
  <cp:lastModifiedBy/>
  <cp:revision>66</cp:revision>
  <dcterms:modified xsi:type="dcterms:W3CDTF">2022-10-09T08:31:38Z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TC038961019991</vt:lpwstr>
  </property>
</Properties>
</file>