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2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6AC4A-6DB6-4428-BF5C-762D078F3367}" type="datetimeFigureOut">
              <a:rPr lang="en-GB" smtClean="0"/>
              <a:t>19/04/2017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77DC7-36E1-4C79-A3DC-43D725D55FF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295" y="549000"/>
            <a:ext cx="8089411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795" y="549000"/>
            <a:ext cx="8590411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035" y="549000"/>
            <a:ext cx="8361931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21" y="549000"/>
            <a:ext cx="9061559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8102" y="549000"/>
            <a:ext cx="7907797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845" y="549000"/>
            <a:ext cx="7872311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097" y="549000"/>
            <a:ext cx="8147806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875" y="549000"/>
            <a:ext cx="8080251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637" y="549000"/>
            <a:ext cx="8430727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4367" y="549000"/>
            <a:ext cx="8355267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7643" y="549000"/>
            <a:ext cx="7808715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Dark</dc:creator>
  <cp:lastModifiedBy>Dark</cp:lastModifiedBy>
  <cp:revision>1</cp:revision>
  <dcterms:created xsi:type="dcterms:W3CDTF">2017-04-19T19:58:06Z</dcterms:created>
  <dcterms:modified xsi:type="dcterms:W3CDTF">2017-04-19T20:06:41Z</dcterms:modified>
</cp:coreProperties>
</file>