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9" r:id="rId4"/>
    <p:sldId id="262" r:id="rId5"/>
    <p:sldId id="258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488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5_4">
  <dgm:title val=""/>
  <dgm:desc val=""/>
  <dgm:catLst>
    <dgm:cat type="accent5" pri="11400"/>
  </dgm:catLst>
  <dgm:styleLbl name="node0">
    <dgm:fillClrLst meth="cycle">
      <a:schemeClr val="accent5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5">
        <a:shade val="50000"/>
      </a:schemeClr>
      <a:schemeClr val="accent5">
        <a:tint val="55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5">
        <a:shade val="80000"/>
        <a:alpha val="50000"/>
      </a:schemeClr>
      <a:schemeClr val="accent5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55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4702406-8BB5-471F-A19A-D503FADB965A}" type="doc">
      <dgm:prSet loTypeId="urn:microsoft.com/office/officeart/2008/layout/LinedList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3850513C-9B5A-4919-BA91-DDFB587FCC0E}">
      <dgm:prSet custT="1"/>
      <dgm:spPr/>
      <dgm:t>
        <a:bodyPr/>
        <a:lstStyle/>
        <a:p>
          <a:r>
            <a:rPr lang="en-US" sz="2400" dirty="0" err="1">
              <a:latin typeface="Comic Sans MS" panose="030F0902030302020204" pitchFamily="66" charset="0"/>
            </a:rPr>
            <a:t>Rydym</a:t>
          </a:r>
          <a:r>
            <a:rPr lang="en-US" sz="2400" dirty="0">
              <a:latin typeface="Comic Sans MS" panose="030F0902030302020204" pitchFamily="66" charset="0"/>
            </a:rPr>
            <a:t> </a:t>
          </a:r>
          <a:r>
            <a:rPr lang="en-US" sz="2400" dirty="0" err="1">
              <a:latin typeface="Comic Sans MS" panose="030F0902030302020204" pitchFamily="66" charset="0"/>
            </a:rPr>
            <a:t>wedi</a:t>
          </a:r>
          <a:r>
            <a:rPr lang="en-US" sz="2400" dirty="0">
              <a:latin typeface="Comic Sans MS" panose="030F0902030302020204" pitchFamily="66" charset="0"/>
            </a:rPr>
            <a:t> </a:t>
          </a:r>
          <a:r>
            <a:rPr lang="en-US" sz="2400" dirty="0" err="1">
              <a:latin typeface="Comic Sans MS" panose="030F0902030302020204" pitchFamily="66" charset="0"/>
            </a:rPr>
            <a:t>cael</a:t>
          </a:r>
          <a:r>
            <a:rPr lang="en-US" sz="2400" dirty="0">
              <a:latin typeface="Comic Sans MS" panose="030F0902030302020204" pitchFamily="66" charset="0"/>
            </a:rPr>
            <a:t> </a:t>
          </a:r>
          <a:r>
            <a:rPr lang="en-US" sz="2400" dirty="0" err="1">
              <a:latin typeface="Comic Sans MS" panose="030F0902030302020204" pitchFamily="66" charset="0"/>
            </a:rPr>
            <a:t>eu</a:t>
          </a:r>
          <a:r>
            <a:rPr lang="en-US" sz="2400" dirty="0">
              <a:latin typeface="Comic Sans MS" panose="030F0902030302020204" pitchFamily="66" charset="0"/>
            </a:rPr>
            <a:t> </a:t>
          </a:r>
          <a:r>
            <a:rPr lang="en-US" sz="2400" dirty="0" err="1">
              <a:latin typeface="Comic Sans MS" panose="030F0902030302020204" pitchFamily="66" charset="0"/>
            </a:rPr>
            <a:t>hethol</a:t>
          </a:r>
          <a:r>
            <a:rPr lang="en-US" sz="2400" dirty="0">
              <a:latin typeface="Comic Sans MS" panose="030F0902030302020204" pitchFamily="66" charset="0"/>
            </a:rPr>
            <a:t> </a:t>
          </a:r>
          <a:r>
            <a:rPr lang="en-US" sz="2400" dirty="0" err="1">
              <a:latin typeface="Comic Sans MS" panose="030F0902030302020204" pitchFamily="66" charset="0"/>
            </a:rPr>
            <a:t>i</a:t>
          </a:r>
          <a:r>
            <a:rPr lang="en-US" sz="2400" dirty="0">
              <a:latin typeface="Comic Sans MS" panose="030F0902030302020204" pitchFamily="66" charset="0"/>
            </a:rPr>
            <a:t> </a:t>
          </a:r>
          <a:r>
            <a:rPr lang="en-US" sz="2400" dirty="0" err="1">
              <a:latin typeface="Comic Sans MS" panose="030F0902030302020204" pitchFamily="66" charset="0"/>
            </a:rPr>
            <a:t>gynrychioli</a:t>
          </a:r>
          <a:r>
            <a:rPr lang="en-US" sz="2400" dirty="0">
              <a:latin typeface="Comic Sans MS" panose="030F0902030302020204" pitchFamily="66" charset="0"/>
            </a:rPr>
            <a:t> barn </a:t>
          </a:r>
          <a:r>
            <a:rPr lang="en-US" sz="2400" dirty="0" err="1">
              <a:latin typeface="Comic Sans MS" panose="030F0902030302020204" pitchFamily="66" charset="0"/>
            </a:rPr>
            <a:t>yr</a:t>
          </a:r>
          <a:r>
            <a:rPr lang="en-US" sz="2400" dirty="0">
              <a:latin typeface="Comic Sans MS" panose="030F0902030302020204" pitchFamily="66" charset="0"/>
            </a:rPr>
            <a:t> </a:t>
          </a:r>
          <a:r>
            <a:rPr lang="en-US" sz="2400" dirty="0" err="1">
              <a:latin typeface="Comic Sans MS" panose="030F0902030302020204" pitchFamily="66" charset="0"/>
            </a:rPr>
            <a:t>holl</a:t>
          </a:r>
          <a:r>
            <a:rPr lang="en-US" sz="2400" dirty="0">
              <a:latin typeface="Comic Sans MS" panose="030F0902030302020204" pitchFamily="66" charset="0"/>
            </a:rPr>
            <a:t> </a:t>
          </a:r>
          <a:r>
            <a:rPr lang="en-US" sz="2400" dirty="0" err="1">
              <a:latin typeface="Comic Sans MS" panose="030F0902030302020204" pitchFamily="66" charset="0"/>
            </a:rPr>
            <a:t>ddisgyblion</a:t>
          </a:r>
          <a:r>
            <a:rPr lang="en-US" sz="2400" dirty="0">
              <a:latin typeface="Comic Sans MS" panose="030F0902030302020204" pitchFamily="66" charset="0"/>
            </a:rPr>
            <a:t>.</a:t>
          </a:r>
        </a:p>
      </dgm:t>
    </dgm:pt>
    <dgm:pt modelId="{DE644D4F-88C9-464A-8C48-5F3B3A2467F9}" type="parTrans" cxnId="{58E187F8-79C5-4CA1-9075-8FBFFE850215}">
      <dgm:prSet/>
      <dgm:spPr/>
      <dgm:t>
        <a:bodyPr/>
        <a:lstStyle/>
        <a:p>
          <a:endParaRPr lang="en-US" sz="3200">
            <a:latin typeface="Comic Sans MS" panose="030F0902030302020204" pitchFamily="66" charset="0"/>
          </a:endParaRPr>
        </a:p>
      </dgm:t>
    </dgm:pt>
    <dgm:pt modelId="{6C542125-93D2-42AD-AE83-2DF41C20C578}" type="sibTrans" cxnId="{58E187F8-79C5-4CA1-9075-8FBFFE850215}">
      <dgm:prSet/>
      <dgm:spPr/>
      <dgm:t>
        <a:bodyPr/>
        <a:lstStyle/>
        <a:p>
          <a:endParaRPr lang="en-US" sz="3200">
            <a:latin typeface="Comic Sans MS" panose="030F0902030302020204" pitchFamily="66" charset="0"/>
          </a:endParaRPr>
        </a:p>
      </dgm:t>
    </dgm:pt>
    <dgm:pt modelId="{A40692AF-694F-4AFC-82AE-F164518229D7}">
      <dgm:prSet custT="1"/>
      <dgm:spPr/>
      <dgm:t>
        <a:bodyPr/>
        <a:lstStyle/>
        <a:p>
          <a:r>
            <a:rPr lang="en-US" sz="2400" dirty="0" err="1">
              <a:latin typeface="Comic Sans MS" panose="030F0902030302020204" pitchFamily="66" charset="0"/>
            </a:rPr>
            <a:t>Gwrando</a:t>
          </a:r>
          <a:r>
            <a:rPr lang="en-US" sz="2400" dirty="0">
              <a:latin typeface="Comic Sans MS" panose="030F0902030302020204" pitchFamily="66" charset="0"/>
            </a:rPr>
            <a:t> </a:t>
          </a:r>
          <a:r>
            <a:rPr lang="en-US" sz="2400" dirty="0" err="1">
              <a:latin typeface="Comic Sans MS" panose="030F0902030302020204" pitchFamily="66" charset="0"/>
            </a:rPr>
            <a:t>ar</a:t>
          </a:r>
          <a:r>
            <a:rPr lang="en-US" sz="2400" dirty="0">
              <a:latin typeface="Comic Sans MS" panose="030F0902030302020204" pitchFamily="66" charset="0"/>
            </a:rPr>
            <a:t> </a:t>
          </a:r>
          <a:r>
            <a:rPr lang="en-US" sz="2400" dirty="0" err="1">
              <a:latin typeface="Comic Sans MS" panose="030F0902030302020204" pitchFamily="66" charset="0"/>
            </a:rPr>
            <a:t>syniadau</a:t>
          </a:r>
          <a:r>
            <a:rPr lang="en-US" sz="2400" dirty="0">
              <a:latin typeface="Comic Sans MS" panose="030F0902030302020204" pitchFamily="66" charset="0"/>
            </a:rPr>
            <a:t> </a:t>
          </a:r>
          <a:r>
            <a:rPr lang="en-US" sz="2400" dirty="0" err="1">
              <a:latin typeface="Comic Sans MS" panose="030F0902030302020204" pitchFamily="66" charset="0"/>
            </a:rPr>
            <a:t>disgyblion</a:t>
          </a:r>
          <a:r>
            <a:rPr lang="en-US" sz="2400" dirty="0">
              <a:latin typeface="Comic Sans MS" panose="030F0902030302020204" pitchFamily="66" charset="0"/>
            </a:rPr>
            <a:t> </a:t>
          </a:r>
          <a:r>
            <a:rPr lang="en-US" sz="2400" dirty="0" err="1">
              <a:latin typeface="Comic Sans MS" panose="030F0902030302020204" pitchFamily="66" charset="0"/>
            </a:rPr>
            <a:t>yr</a:t>
          </a:r>
          <a:r>
            <a:rPr lang="en-US" sz="2400" dirty="0">
              <a:latin typeface="Comic Sans MS" panose="030F0902030302020204" pitchFamily="66" charset="0"/>
            </a:rPr>
            <a:t> </a:t>
          </a:r>
          <a:r>
            <a:rPr lang="en-US" sz="2400" dirty="0" err="1">
              <a:latin typeface="Comic Sans MS" panose="030F0902030302020204" pitchFamily="66" charset="0"/>
            </a:rPr>
            <a:t>ysgol</a:t>
          </a:r>
          <a:r>
            <a:rPr lang="en-US" sz="2400" dirty="0">
              <a:latin typeface="Comic Sans MS" panose="030F0902030302020204" pitchFamily="66" charset="0"/>
            </a:rPr>
            <a:t>.</a:t>
          </a:r>
        </a:p>
      </dgm:t>
    </dgm:pt>
    <dgm:pt modelId="{7174E3BA-DBD0-4708-9C97-147D36937DFC}" type="parTrans" cxnId="{C5A44F73-D2EF-49F2-A5CD-309B1B4BA171}">
      <dgm:prSet/>
      <dgm:spPr/>
      <dgm:t>
        <a:bodyPr/>
        <a:lstStyle/>
        <a:p>
          <a:endParaRPr lang="en-US" sz="3200">
            <a:latin typeface="Comic Sans MS" panose="030F0902030302020204" pitchFamily="66" charset="0"/>
          </a:endParaRPr>
        </a:p>
      </dgm:t>
    </dgm:pt>
    <dgm:pt modelId="{926D261F-5CE7-48FC-8242-74F49E575600}" type="sibTrans" cxnId="{C5A44F73-D2EF-49F2-A5CD-309B1B4BA171}">
      <dgm:prSet/>
      <dgm:spPr/>
      <dgm:t>
        <a:bodyPr/>
        <a:lstStyle/>
        <a:p>
          <a:endParaRPr lang="en-US" sz="3200">
            <a:latin typeface="Comic Sans MS" panose="030F0902030302020204" pitchFamily="66" charset="0"/>
          </a:endParaRPr>
        </a:p>
      </dgm:t>
    </dgm:pt>
    <dgm:pt modelId="{E32AC0AA-A034-436D-B87F-3CC1066F3ED8}">
      <dgm:prSet custT="1"/>
      <dgm:spPr/>
      <dgm:t>
        <a:bodyPr/>
        <a:lstStyle/>
        <a:p>
          <a:r>
            <a:rPr lang="en-US" sz="2400" dirty="0" err="1">
              <a:latin typeface="Comic Sans MS" panose="030F0902030302020204" pitchFamily="66" charset="0"/>
            </a:rPr>
            <a:t>Gwrando</a:t>
          </a:r>
          <a:r>
            <a:rPr lang="en-US" sz="2400" dirty="0">
              <a:latin typeface="Comic Sans MS" panose="030F0902030302020204" pitchFamily="66" charset="0"/>
            </a:rPr>
            <a:t> a </a:t>
          </a:r>
          <a:r>
            <a:rPr lang="en-US" sz="2400" dirty="0" err="1">
              <a:latin typeface="Comic Sans MS" panose="030F0902030302020204" pitchFamily="66" charset="0"/>
            </a:rPr>
            <a:t>gweithio</a:t>
          </a:r>
          <a:r>
            <a:rPr lang="en-US" sz="2400" dirty="0">
              <a:latin typeface="Comic Sans MS" panose="030F0902030302020204" pitchFamily="66" charset="0"/>
            </a:rPr>
            <a:t> </a:t>
          </a:r>
          <a:r>
            <a:rPr lang="en-US" sz="2400" dirty="0" err="1">
              <a:latin typeface="Comic Sans MS" panose="030F0902030302020204" pitchFamily="66" charset="0"/>
            </a:rPr>
            <a:t>gyda’n</a:t>
          </a:r>
          <a:r>
            <a:rPr lang="en-US" sz="2400" dirty="0">
              <a:latin typeface="Comic Sans MS" panose="030F0902030302020204" pitchFamily="66" charset="0"/>
            </a:rPr>
            <a:t> </a:t>
          </a:r>
          <a:r>
            <a:rPr lang="en-US" sz="2400" dirty="0" err="1">
              <a:latin typeface="Comic Sans MS" panose="030F0902030302020204" pitchFamily="66" charset="0"/>
            </a:rPr>
            <a:t>gilydd</a:t>
          </a:r>
          <a:r>
            <a:rPr lang="en-US" sz="2400" dirty="0">
              <a:latin typeface="Comic Sans MS" panose="030F0902030302020204" pitchFamily="66" charset="0"/>
            </a:rPr>
            <a:t>.</a:t>
          </a:r>
        </a:p>
      </dgm:t>
    </dgm:pt>
    <dgm:pt modelId="{5AE55907-AAF0-408A-8D7B-91E72E552803}" type="parTrans" cxnId="{5585D117-F400-4C33-8BA1-479445AC9142}">
      <dgm:prSet/>
      <dgm:spPr/>
      <dgm:t>
        <a:bodyPr/>
        <a:lstStyle/>
        <a:p>
          <a:endParaRPr lang="en-US" sz="3200">
            <a:latin typeface="Comic Sans MS" panose="030F0902030302020204" pitchFamily="66" charset="0"/>
          </a:endParaRPr>
        </a:p>
      </dgm:t>
    </dgm:pt>
    <dgm:pt modelId="{BF3B5EA3-10D6-4C7D-AC48-2B295580E307}" type="sibTrans" cxnId="{5585D117-F400-4C33-8BA1-479445AC9142}">
      <dgm:prSet/>
      <dgm:spPr/>
      <dgm:t>
        <a:bodyPr/>
        <a:lstStyle/>
        <a:p>
          <a:endParaRPr lang="en-US" sz="3200">
            <a:latin typeface="Comic Sans MS" panose="030F0902030302020204" pitchFamily="66" charset="0"/>
          </a:endParaRPr>
        </a:p>
      </dgm:t>
    </dgm:pt>
    <dgm:pt modelId="{66622CD1-CEAC-4D1D-A4E2-B1DBF87AD6EC}">
      <dgm:prSet custT="1"/>
      <dgm:spPr/>
      <dgm:t>
        <a:bodyPr/>
        <a:lstStyle/>
        <a:p>
          <a:r>
            <a:rPr lang="en-GB" sz="2400" dirty="0" err="1">
              <a:latin typeface="Comic Sans MS" panose="030F0902030302020204" pitchFamily="66" charset="0"/>
            </a:rPr>
            <a:t>Rydym</a:t>
          </a:r>
          <a:r>
            <a:rPr lang="en-GB" sz="2400" dirty="0">
              <a:latin typeface="Comic Sans MS" panose="030F0902030302020204" pitchFamily="66" charset="0"/>
            </a:rPr>
            <a:t> </a:t>
          </a:r>
          <a:r>
            <a:rPr lang="en-GB" sz="2400" dirty="0" err="1">
              <a:latin typeface="Comic Sans MS" panose="030F0902030302020204" pitchFamily="66" charset="0"/>
            </a:rPr>
            <a:t>yn</a:t>
          </a:r>
          <a:r>
            <a:rPr lang="en-GB" sz="2400" dirty="0">
              <a:latin typeface="Comic Sans MS" panose="030F0902030302020204" pitchFamily="66" charset="0"/>
            </a:rPr>
            <a:t> </a:t>
          </a:r>
          <a:r>
            <a:rPr lang="en-GB" sz="2400" dirty="0" err="1">
              <a:latin typeface="Comic Sans MS" panose="030F0902030302020204" pitchFamily="66" charset="0"/>
            </a:rPr>
            <a:t>meddwl</a:t>
          </a:r>
          <a:r>
            <a:rPr lang="en-GB" sz="2400" dirty="0">
              <a:latin typeface="Comic Sans MS" panose="030F0902030302020204" pitchFamily="66" charset="0"/>
            </a:rPr>
            <a:t> am </a:t>
          </a:r>
          <a:r>
            <a:rPr lang="en-GB" sz="2400" dirty="0" err="1">
              <a:latin typeface="Comic Sans MS" panose="030F0902030302020204" pitchFamily="66" charset="0"/>
            </a:rPr>
            <a:t>syniadau</a:t>
          </a:r>
          <a:r>
            <a:rPr lang="en-GB" sz="2400" dirty="0">
              <a:latin typeface="Comic Sans MS" panose="030F0902030302020204" pitchFamily="66" charset="0"/>
            </a:rPr>
            <a:t> </a:t>
          </a:r>
          <a:r>
            <a:rPr lang="en-GB" sz="2400" dirty="0" err="1">
              <a:latin typeface="Comic Sans MS" panose="030F0902030302020204" pitchFamily="66" charset="0"/>
            </a:rPr>
            <a:t>i</a:t>
          </a:r>
          <a:r>
            <a:rPr lang="en-GB" sz="2400" dirty="0">
              <a:latin typeface="Comic Sans MS" panose="030F0902030302020204" pitchFamily="66" charset="0"/>
            </a:rPr>
            <a:t> </a:t>
          </a:r>
          <a:r>
            <a:rPr lang="en-GB" sz="2400" dirty="0" err="1">
              <a:latin typeface="Comic Sans MS" panose="030F0902030302020204" pitchFamily="66" charset="0"/>
            </a:rPr>
            <a:t>godi</a:t>
          </a:r>
          <a:r>
            <a:rPr lang="en-GB" sz="2400" dirty="0">
              <a:latin typeface="Comic Sans MS" panose="030F0902030302020204" pitchFamily="66" charset="0"/>
            </a:rPr>
            <a:t> </a:t>
          </a:r>
          <a:r>
            <a:rPr lang="en-GB" sz="2400" dirty="0" err="1">
              <a:latin typeface="Comic Sans MS" panose="030F0902030302020204" pitchFamily="66" charset="0"/>
            </a:rPr>
            <a:t>arian</a:t>
          </a:r>
          <a:r>
            <a:rPr lang="en-GB" sz="2400" dirty="0">
              <a:latin typeface="Comic Sans MS" panose="030F0902030302020204" pitchFamily="66" charset="0"/>
            </a:rPr>
            <a:t> </a:t>
          </a:r>
          <a:r>
            <a:rPr lang="en-GB" sz="2400" dirty="0" err="1">
              <a:latin typeface="Comic Sans MS" panose="030F0902030302020204" pitchFamily="66" charset="0"/>
            </a:rPr>
            <a:t>ar</a:t>
          </a:r>
          <a:r>
            <a:rPr lang="en-GB" sz="2400" dirty="0">
              <a:latin typeface="Comic Sans MS" panose="030F0902030302020204" pitchFamily="66" charset="0"/>
            </a:rPr>
            <a:t> </a:t>
          </a:r>
          <a:r>
            <a:rPr lang="en-GB" sz="2400" dirty="0" err="1">
              <a:latin typeface="Comic Sans MS" panose="030F0902030302020204" pitchFamily="66" charset="0"/>
            </a:rPr>
            <a:t>gyfer</a:t>
          </a:r>
          <a:r>
            <a:rPr lang="en-GB" sz="2400" dirty="0">
              <a:latin typeface="Comic Sans MS" panose="030F0902030302020204" pitchFamily="66" charset="0"/>
            </a:rPr>
            <a:t> </a:t>
          </a:r>
          <a:r>
            <a:rPr lang="en-GB" sz="2400" dirty="0" err="1">
              <a:latin typeface="Comic Sans MS" panose="030F0902030302020204" pitchFamily="66" charset="0"/>
            </a:rPr>
            <a:t>elusennau</a:t>
          </a:r>
          <a:r>
            <a:rPr lang="en-GB" sz="2400" dirty="0">
              <a:latin typeface="Comic Sans MS" panose="030F0902030302020204" pitchFamily="66" charset="0"/>
            </a:rPr>
            <a:t>.
</a:t>
          </a:r>
          <a:endParaRPr lang="en-US" sz="2400" dirty="0">
            <a:latin typeface="Comic Sans MS" panose="030F0902030302020204" pitchFamily="66" charset="0"/>
          </a:endParaRPr>
        </a:p>
      </dgm:t>
    </dgm:pt>
    <dgm:pt modelId="{34802F9D-E4DE-4FB6-8192-882BFD2531CE}" type="parTrans" cxnId="{632352FF-1250-4EC4-8BC2-A7D4C6350C79}">
      <dgm:prSet/>
      <dgm:spPr/>
      <dgm:t>
        <a:bodyPr/>
        <a:lstStyle/>
        <a:p>
          <a:endParaRPr lang="en-US" sz="3200">
            <a:latin typeface="Comic Sans MS" panose="030F0902030302020204" pitchFamily="66" charset="0"/>
          </a:endParaRPr>
        </a:p>
      </dgm:t>
    </dgm:pt>
    <dgm:pt modelId="{F5D56F6C-4A52-429D-B30B-D8E1A745CFFE}" type="sibTrans" cxnId="{632352FF-1250-4EC4-8BC2-A7D4C6350C79}">
      <dgm:prSet/>
      <dgm:spPr/>
      <dgm:t>
        <a:bodyPr/>
        <a:lstStyle/>
        <a:p>
          <a:endParaRPr lang="en-US" sz="3200">
            <a:latin typeface="Comic Sans MS" panose="030F0902030302020204" pitchFamily="66" charset="0"/>
          </a:endParaRPr>
        </a:p>
      </dgm:t>
    </dgm:pt>
    <dgm:pt modelId="{C4670A56-CE72-4BFA-BE47-7535CEA1A420}">
      <dgm:prSet custT="1"/>
      <dgm:spPr/>
      <dgm:t>
        <a:bodyPr/>
        <a:lstStyle/>
        <a:p>
          <a:r>
            <a:rPr lang="en-US" sz="2400" dirty="0" err="1">
              <a:latin typeface="Comic Sans MS" panose="030F0902030302020204" pitchFamily="66" charset="0"/>
            </a:rPr>
            <a:t>Grŵp</a:t>
          </a:r>
          <a:r>
            <a:rPr lang="en-US" sz="2400" dirty="0">
              <a:latin typeface="Comic Sans MS" panose="030F0902030302020204" pitchFamily="66" charset="0"/>
            </a:rPr>
            <a:t> o </a:t>
          </a:r>
          <a:r>
            <a:rPr lang="en-US" sz="2400" dirty="0" err="1">
              <a:latin typeface="Comic Sans MS" panose="030F0902030302020204" pitchFamily="66" charset="0"/>
            </a:rPr>
            <a:t>bobl</a:t>
          </a:r>
          <a:r>
            <a:rPr lang="en-US" sz="2400" dirty="0">
              <a:latin typeface="Comic Sans MS" panose="030F0902030302020204" pitchFamily="66" charset="0"/>
            </a:rPr>
            <a:t> </a:t>
          </a:r>
          <a:r>
            <a:rPr lang="en-US" sz="2400" dirty="0" err="1">
              <a:latin typeface="Comic Sans MS" panose="030F0902030302020204" pitchFamily="66" charset="0"/>
            </a:rPr>
            <a:t>sy'n</a:t>
          </a:r>
          <a:r>
            <a:rPr lang="en-US" sz="2400" dirty="0">
              <a:latin typeface="Comic Sans MS" panose="030F0902030302020204" pitchFamily="66" charset="0"/>
            </a:rPr>
            <a:t> </a:t>
          </a:r>
          <a:r>
            <a:rPr lang="en-US" sz="2400" dirty="0" err="1">
              <a:latin typeface="Comic Sans MS" panose="030F0902030302020204" pitchFamily="66" charset="0"/>
            </a:rPr>
            <a:t>dod</a:t>
          </a:r>
          <a:r>
            <a:rPr lang="en-US" sz="2400" dirty="0">
              <a:latin typeface="Comic Sans MS" panose="030F0902030302020204" pitchFamily="66" charset="0"/>
            </a:rPr>
            <a:t> at </a:t>
          </a:r>
          <a:r>
            <a:rPr lang="en-US" sz="2400" dirty="0" err="1">
              <a:latin typeface="Comic Sans MS" panose="030F0902030302020204" pitchFamily="66" charset="0"/>
            </a:rPr>
            <a:t>ei</a:t>
          </a:r>
          <a:r>
            <a:rPr lang="en-US" sz="2400" dirty="0">
              <a:latin typeface="Comic Sans MS" panose="030F0902030302020204" pitchFamily="66" charset="0"/>
            </a:rPr>
            <a:t> </a:t>
          </a:r>
          <a:r>
            <a:rPr lang="en-US" sz="2400" dirty="0" err="1">
              <a:latin typeface="Comic Sans MS" panose="030F0902030302020204" pitchFamily="66" charset="0"/>
            </a:rPr>
            <a:t>gilydd</a:t>
          </a:r>
          <a:r>
            <a:rPr lang="en-US" sz="2400" dirty="0">
              <a:latin typeface="Comic Sans MS" panose="030F0902030302020204" pitchFamily="66" charset="0"/>
            </a:rPr>
            <a:t> </a:t>
          </a:r>
          <a:r>
            <a:rPr lang="en-US" sz="2400" dirty="0" err="1">
              <a:latin typeface="Comic Sans MS" panose="030F0902030302020204" pitchFamily="66" charset="0"/>
            </a:rPr>
            <a:t>i</a:t>
          </a:r>
          <a:r>
            <a:rPr lang="en-US" sz="2400" dirty="0">
              <a:latin typeface="Comic Sans MS" panose="030F0902030302020204" pitchFamily="66" charset="0"/>
            </a:rPr>
            <a:t> </a:t>
          </a:r>
          <a:r>
            <a:rPr lang="en-US" sz="2400" dirty="0" err="1">
              <a:latin typeface="Comic Sans MS" panose="030F0902030302020204" pitchFamily="66" charset="0"/>
            </a:rPr>
            <a:t>drafod</a:t>
          </a:r>
          <a:r>
            <a:rPr lang="en-US" sz="2400" dirty="0">
              <a:latin typeface="Comic Sans MS" panose="030F0902030302020204" pitchFamily="66" charset="0"/>
            </a:rPr>
            <a:t>  </a:t>
          </a:r>
          <a:r>
            <a:rPr lang="en-US" sz="2400" dirty="0" err="1">
              <a:latin typeface="Comic Sans MS" panose="030F0902030302020204" pitchFamily="66" charset="0"/>
            </a:rPr>
            <a:t>syniadau</a:t>
          </a:r>
          <a:r>
            <a:rPr lang="en-US" sz="2400" dirty="0">
              <a:latin typeface="Comic Sans MS" panose="030F0902030302020204" pitchFamily="66" charset="0"/>
            </a:rPr>
            <a:t>, ac </a:t>
          </a:r>
          <a:r>
            <a:rPr lang="en-US" sz="2400" dirty="0" err="1">
              <a:latin typeface="Comic Sans MS" panose="030F0902030302020204" pitchFamily="66" charset="0"/>
            </a:rPr>
            <a:t>i</a:t>
          </a:r>
          <a:r>
            <a:rPr lang="en-US" sz="2400" dirty="0">
              <a:latin typeface="Comic Sans MS" panose="030F0902030302020204" pitchFamily="66" charset="0"/>
            </a:rPr>
            <a:t> </a:t>
          </a:r>
          <a:r>
            <a:rPr lang="en-US" sz="2400" dirty="0" err="1">
              <a:latin typeface="Comic Sans MS" panose="030F0902030302020204" pitchFamily="66" charset="0"/>
            </a:rPr>
            <a:t>wneud</a:t>
          </a:r>
          <a:r>
            <a:rPr lang="en-US" sz="2400" dirty="0">
              <a:latin typeface="Comic Sans MS" panose="030F0902030302020204" pitchFamily="66" charset="0"/>
            </a:rPr>
            <a:t> </a:t>
          </a:r>
          <a:r>
            <a:rPr lang="en-US" sz="2400" dirty="0" err="1">
              <a:latin typeface="Comic Sans MS" panose="030F0902030302020204" pitchFamily="66" charset="0"/>
            </a:rPr>
            <a:t>yr</a:t>
          </a:r>
          <a:r>
            <a:rPr lang="en-US" sz="2400" dirty="0">
              <a:latin typeface="Comic Sans MS" panose="030F0902030302020204" pitchFamily="66" charset="0"/>
            </a:rPr>
            <a:t> </a:t>
          </a:r>
          <a:r>
            <a:rPr lang="en-US" sz="2400" dirty="0" err="1">
              <a:latin typeface="Comic Sans MS" panose="030F0902030302020204" pitchFamily="66" charset="0"/>
            </a:rPr>
            <a:t>ysgol</a:t>
          </a:r>
          <a:r>
            <a:rPr lang="en-US" sz="2400" dirty="0">
              <a:latin typeface="Comic Sans MS" panose="030F0902030302020204" pitchFamily="66" charset="0"/>
            </a:rPr>
            <a:t> </a:t>
          </a:r>
          <a:r>
            <a:rPr lang="en-US" sz="2400" dirty="0" err="1">
              <a:latin typeface="Comic Sans MS" panose="030F0902030302020204" pitchFamily="66" charset="0"/>
            </a:rPr>
            <a:t>yn</a:t>
          </a:r>
          <a:r>
            <a:rPr lang="en-US" sz="2400" dirty="0">
              <a:latin typeface="Comic Sans MS" panose="030F0902030302020204" pitchFamily="66" charset="0"/>
            </a:rPr>
            <a:t> well </a:t>
          </a:r>
          <a:r>
            <a:rPr lang="en-US" sz="2400" dirty="0" err="1">
              <a:latin typeface="Comic Sans MS" panose="030F0902030302020204" pitchFamily="66" charset="0"/>
            </a:rPr>
            <a:t>i</a:t>
          </a:r>
          <a:r>
            <a:rPr lang="en-US" sz="2400" dirty="0">
              <a:latin typeface="Comic Sans MS" panose="030F0902030302020204" pitchFamily="66" charset="0"/>
            </a:rPr>
            <a:t> </a:t>
          </a:r>
          <a:r>
            <a:rPr lang="en-US" sz="2400" dirty="0" err="1">
              <a:latin typeface="Comic Sans MS" panose="030F0902030302020204" pitchFamily="66" charset="0"/>
            </a:rPr>
            <a:t>bawb</a:t>
          </a:r>
          <a:r>
            <a:rPr lang="en-US" sz="2400" dirty="0">
              <a:latin typeface="Comic Sans MS" panose="030F0902030302020204" pitchFamily="66" charset="0"/>
            </a:rPr>
            <a:t>.</a:t>
          </a:r>
        </a:p>
      </dgm:t>
    </dgm:pt>
    <dgm:pt modelId="{4384F4DE-B795-4BA6-8DD4-12CBD437E76A}" type="parTrans" cxnId="{76538E6D-3A75-47FB-B8B4-EB0C5415AF04}">
      <dgm:prSet/>
      <dgm:spPr/>
      <dgm:t>
        <a:bodyPr/>
        <a:lstStyle/>
        <a:p>
          <a:endParaRPr lang="en-US" sz="3200">
            <a:latin typeface="Comic Sans MS" panose="030F0902030302020204" pitchFamily="66" charset="0"/>
          </a:endParaRPr>
        </a:p>
      </dgm:t>
    </dgm:pt>
    <dgm:pt modelId="{80FBB00C-E351-44FD-9076-09986A075B67}" type="sibTrans" cxnId="{76538E6D-3A75-47FB-B8B4-EB0C5415AF04}">
      <dgm:prSet/>
      <dgm:spPr/>
      <dgm:t>
        <a:bodyPr/>
        <a:lstStyle/>
        <a:p>
          <a:endParaRPr lang="en-US" sz="3200">
            <a:latin typeface="Comic Sans MS" panose="030F0902030302020204" pitchFamily="66" charset="0"/>
          </a:endParaRPr>
        </a:p>
      </dgm:t>
    </dgm:pt>
    <dgm:pt modelId="{59F610AF-8994-4C54-8D95-97DA9A19A581}">
      <dgm:prSet custT="1"/>
      <dgm:spPr/>
      <dgm:t>
        <a:bodyPr/>
        <a:lstStyle/>
        <a:p>
          <a:r>
            <a:rPr lang="en-GB" sz="2400" dirty="0" err="1">
              <a:latin typeface="Comic Sans MS" panose="030F0902030302020204" pitchFamily="66" charset="0"/>
            </a:rPr>
            <a:t>Rydym</a:t>
          </a:r>
          <a:r>
            <a:rPr lang="en-GB" sz="2400" dirty="0">
              <a:latin typeface="Comic Sans MS" panose="030F0902030302020204" pitchFamily="66" charset="0"/>
            </a:rPr>
            <a:t> </a:t>
          </a:r>
          <a:r>
            <a:rPr lang="en-GB" sz="2400" dirty="0" err="1">
              <a:latin typeface="Comic Sans MS" panose="030F0902030302020204" pitchFamily="66" charset="0"/>
            </a:rPr>
            <a:t>yn</a:t>
          </a:r>
          <a:r>
            <a:rPr lang="en-GB" sz="2400" dirty="0">
              <a:latin typeface="Comic Sans MS" panose="030F0902030302020204" pitchFamily="66" charset="0"/>
            </a:rPr>
            <a:t> </a:t>
          </a:r>
          <a:r>
            <a:rPr lang="en-GB" sz="2400" dirty="0" err="1">
              <a:latin typeface="Comic Sans MS" panose="030F0902030302020204" pitchFamily="66" charset="0"/>
            </a:rPr>
            <a:t>cwrdd</a:t>
          </a:r>
          <a:r>
            <a:rPr lang="en-GB" sz="2400" dirty="0">
              <a:latin typeface="Comic Sans MS" panose="030F0902030302020204" pitchFamily="66" charset="0"/>
            </a:rPr>
            <a:t> </a:t>
          </a:r>
          <a:r>
            <a:rPr lang="en-GB" sz="2400" dirty="0" err="1">
              <a:latin typeface="Comic Sans MS" panose="030F0902030302020204" pitchFamily="66" charset="0"/>
            </a:rPr>
            <a:t>yn</a:t>
          </a:r>
          <a:r>
            <a:rPr lang="en-GB" sz="2400" dirty="0">
              <a:latin typeface="Comic Sans MS" panose="030F0902030302020204" pitchFamily="66" charset="0"/>
            </a:rPr>
            <a:t> </a:t>
          </a:r>
          <a:r>
            <a:rPr lang="en-GB" sz="2400" dirty="0" err="1">
              <a:latin typeface="Comic Sans MS" panose="030F0902030302020204" pitchFamily="66" charset="0"/>
            </a:rPr>
            <a:t>wythnosol</a:t>
          </a:r>
          <a:r>
            <a:rPr lang="en-GB" sz="2400" dirty="0">
              <a:latin typeface="Comic Sans MS" panose="030F0902030302020204" pitchFamily="66" charset="0"/>
            </a:rPr>
            <a:t>.
</a:t>
          </a:r>
          <a:endParaRPr lang="en-US" sz="2400" dirty="0">
            <a:latin typeface="Comic Sans MS" panose="030F0902030302020204" pitchFamily="66" charset="0"/>
          </a:endParaRPr>
        </a:p>
      </dgm:t>
    </dgm:pt>
    <dgm:pt modelId="{E16EE878-8AF9-41A7-855F-E0D881865C92}" type="parTrans" cxnId="{A086963E-8326-42C1-B59D-CF15E573DE93}">
      <dgm:prSet/>
      <dgm:spPr/>
      <dgm:t>
        <a:bodyPr/>
        <a:lstStyle/>
        <a:p>
          <a:endParaRPr lang="en-US" sz="3200">
            <a:latin typeface="Comic Sans MS" panose="030F0902030302020204" pitchFamily="66" charset="0"/>
          </a:endParaRPr>
        </a:p>
      </dgm:t>
    </dgm:pt>
    <dgm:pt modelId="{2DC8DE09-7384-46DA-8BED-A461AC000BDC}" type="sibTrans" cxnId="{A086963E-8326-42C1-B59D-CF15E573DE93}">
      <dgm:prSet/>
      <dgm:spPr/>
      <dgm:t>
        <a:bodyPr/>
        <a:lstStyle/>
        <a:p>
          <a:endParaRPr lang="en-US" sz="3200">
            <a:latin typeface="Comic Sans MS" panose="030F0902030302020204" pitchFamily="66" charset="0"/>
          </a:endParaRPr>
        </a:p>
      </dgm:t>
    </dgm:pt>
    <dgm:pt modelId="{306EE954-E204-714C-8192-00487EE3E380}" type="pres">
      <dgm:prSet presAssocID="{74702406-8BB5-471F-A19A-D503FADB965A}" presName="vert0" presStyleCnt="0">
        <dgm:presLayoutVars>
          <dgm:dir/>
          <dgm:animOne val="branch"/>
          <dgm:animLvl val="lvl"/>
        </dgm:presLayoutVars>
      </dgm:prSet>
      <dgm:spPr/>
    </dgm:pt>
    <dgm:pt modelId="{3351357C-3757-E743-94AF-B9D6A4ED1005}" type="pres">
      <dgm:prSet presAssocID="{3850513C-9B5A-4919-BA91-DDFB587FCC0E}" presName="thickLine" presStyleLbl="alignNode1" presStyleIdx="0" presStyleCnt="6"/>
      <dgm:spPr/>
    </dgm:pt>
    <dgm:pt modelId="{EE1EF2C4-5A03-7C4A-94A3-38B2B8997081}" type="pres">
      <dgm:prSet presAssocID="{3850513C-9B5A-4919-BA91-DDFB587FCC0E}" presName="horz1" presStyleCnt="0"/>
      <dgm:spPr/>
    </dgm:pt>
    <dgm:pt modelId="{277243C1-F844-A340-8FB7-1062C0AA402E}" type="pres">
      <dgm:prSet presAssocID="{3850513C-9B5A-4919-BA91-DDFB587FCC0E}" presName="tx1" presStyleLbl="revTx" presStyleIdx="0" presStyleCnt="6" custScaleY="121482"/>
      <dgm:spPr/>
    </dgm:pt>
    <dgm:pt modelId="{F743B8C2-813D-974F-9266-BB58DCDFD51F}" type="pres">
      <dgm:prSet presAssocID="{3850513C-9B5A-4919-BA91-DDFB587FCC0E}" presName="vert1" presStyleCnt="0"/>
      <dgm:spPr/>
    </dgm:pt>
    <dgm:pt modelId="{599595EA-6D6F-9647-9568-A16F862EE5E7}" type="pres">
      <dgm:prSet presAssocID="{A40692AF-694F-4AFC-82AE-F164518229D7}" presName="thickLine" presStyleLbl="alignNode1" presStyleIdx="1" presStyleCnt="6"/>
      <dgm:spPr/>
    </dgm:pt>
    <dgm:pt modelId="{A7CDEDDE-4E6C-EE4D-BA33-5C29EC9B1728}" type="pres">
      <dgm:prSet presAssocID="{A40692AF-694F-4AFC-82AE-F164518229D7}" presName="horz1" presStyleCnt="0"/>
      <dgm:spPr/>
    </dgm:pt>
    <dgm:pt modelId="{B8E3E371-F5CD-024C-80D4-D5A684785030}" type="pres">
      <dgm:prSet presAssocID="{A40692AF-694F-4AFC-82AE-F164518229D7}" presName="tx1" presStyleLbl="revTx" presStyleIdx="1" presStyleCnt="6"/>
      <dgm:spPr/>
    </dgm:pt>
    <dgm:pt modelId="{D559531D-5F34-1A45-B8A8-28DEE54C7B32}" type="pres">
      <dgm:prSet presAssocID="{A40692AF-694F-4AFC-82AE-F164518229D7}" presName="vert1" presStyleCnt="0"/>
      <dgm:spPr/>
    </dgm:pt>
    <dgm:pt modelId="{1AFE9500-2B9E-0F4B-AA77-54B04F8385CC}" type="pres">
      <dgm:prSet presAssocID="{E32AC0AA-A034-436D-B87F-3CC1066F3ED8}" presName="thickLine" presStyleLbl="alignNode1" presStyleIdx="2" presStyleCnt="6"/>
      <dgm:spPr/>
    </dgm:pt>
    <dgm:pt modelId="{509D0838-739D-A648-AEFB-CB53313623C3}" type="pres">
      <dgm:prSet presAssocID="{E32AC0AA-A034-436D-B87F-3CC1066F3ED8}" presName="horz1" presStyleCnt="0"/>
      <dgm:spPr/>
    </dgm:pt>
    <dgm:pt modelId="{7C6F5997-BAB8-8647-A065-8D187EA57368}" type="pres">
      <dgm:prSet presAssocID="{E32AC0AA-A034-436D-B87F-3CC1066F3ED8}" presName="tx1" presStyleLbl="revTx" presStyleIdx="2" presStyleCnt="6"/>
      <dgm:spPr/>
    </dgm:pt>
    <dgm:pt modelId="{F738F072-4FFA-6E4C-9968-13AEA11AD5BB}" type="pres">
      <dgm:prSet presAssocID="{E32AC0AA-A034-436D-B87F-3CC1066F3ED8}" presName="vert1" presStyleCnt="0"/>
      <dgm:spPr/>
    </dgm:pt>
    <dgm:pt modelId="{679C8E77-27A9-2D4C-8A5A-CEA9B53FFD5B}" type="pres">
      <dgm:prSet presAssocID="{66622CD1-CEAC-4D1D-A4E2-B1DBF87AD6EC}" presName="thickLine" presStyleLbl="alignNode1" presStyleIdx="3" presStyleCnt="6"/>
      <dgm:spPr/>
    </dgm:pt>
    <dgm:pt modelId="{ABD5D023-2D4B-C34D-9CD6-582759D56203}" type="pres">
      <dgm:prSet presAssocID="{66622CD1-CEAC-4D1D-A4E2-B1DBF87AD6EC}" presName="horz1" presStyleCnt="0"/>
      <dgm:spPr/>
    </dgm:pt>
    <dgm:pt modelId="{013D0B98-C066-4545-8C67-848DDADBA40B}" type="pres">
      <dgm:prSet presAssocID="{66622CD1-CEAC-4D1D-A4E2-B1DBF87AD6EC}" presName="tx1" presStyleLbl="revTx" presStyleIdx="3" presStyleCnt="6" custScaleY="123381"/>
      <dgm:spPr/>
    </dgm:pt>
    <dgm:pt modelId="{EF6BA2B8-F1DC-7344-81A9-F1740924A1B5}" type="pres">
      <dgm:prSet presAssocID="{66622CD1-CEAC-4D1D-A4E2-B1DBF87AD6EC}" presName="vert1" presStyleCnt="0"/>
      <dgm:spPr/>
    </dgm:pt>
    <dgm:pt modelId="{8FDCFB0E-EA6A-E848-998B-5A3E134EDFC7}" type="pres">
      <dgm:prSet presAssocID="{C4670A56-CE72-4BFA-BE47-7535CEA1A420}" presName="thickLine" presStyleLbl="alignNode1" presStyleIdx="4" presStyleCnt="6"/>
      <dgm:spPr/>
    </dgm:pt>
    <dgm:pt modelId="{15A33C78-C0BB-BD41-8268-2E21627BEE86}" type="pres">
      <dgm:prSet presAssocID="{C4670A56-CE72-4BFA-BE47-7535CEA1A420}" presName="horz1" presStyleCnt="0"/>
      <dgm:spPr/>
    </dgm:pt>
    <dgm:pt modelId="{618DA478-FDD5-284E-BE8A-DC2D6CDC8EA4}" type="pres">
      <dgm:prSet presAssocID="{C4670A56-CE72-4BFA-BE47-7535CEA1A420}" presName="tx1" presStyleLbl="revTx" presStyleIdx="4" presStyleCnt="6" custScaleY="152182"/>
      <dgm:spPr/>
    </dgm:pt>
    <dgm:pt modelId="{F64C67CA-E94D-F043-893B-C8F596A0D61E}" type="pres">
      <dgm:prSet presAssocID="{C4670A56-CE72-4BFA-BE47-7535CEA1A420}" presName="vert1" presStyleCnt="0"/>
      <dgm:spPr/>
    </dgm:pt>
    <dgm:pt modelId="{D6E57DEB-A83F-2D45-9D8C-E71AC5A34869}" type="pres">
      <dgm:prSet presAssocID="{59F610AF-8994-4C54-8D95-97DA9A19A581}" presName="thickLine" presStyleLbl="alignNode1" presStyleIdx="5" presStyleCnt="6"/>
      <dgm:spPr/>
    </dgm:pt>
    <dgm:pt modelId="{6EE08551-7FAB-4943-A301-7DEA5A072B5F}" type="pres">
      <dgm:prSet presAssocID="{59F610AF-8994-4C54-8D95-97DA9A19A581}" presName="horz1" presStyleCnt="0"/>
      <dgm:spPr/>
    </dgm:pt>
    <dgm:pt modelId="{A1B35E6E-AF62-9F42-B765-3B57F41CFAF2}" type="pres">
      <dgm:prSet presAssocID="{59F610AF-8994-4C54-8D95-97DA9A19A581}" presName="tx1" presStyleLbl="revTx" presStyleIdx="5" presStyleCnt="6"/>
      <dgm:spPr/>
    </dgm:pt>
    <dgm:pt modelId="{ED9933AA-1184-784C-903E-F2DF076365B8}" type="pres">
      <dgm:prSet presAssocID="{59F610AF-8994-4C54-8D95-97DA9A19A581}" presName="vert1" presStyleCnt="0"/>
      <dgm:spPr/>
    </dgm:pt>
  </dgm:ptLst>
  <dgm:cxnLst>
    <dgm:cxn modelId="{5585D117-F400-4C33-8BA1-479445AC9142}" srcId="{74702406-8BB5-471F-A19A-D503FADB965A}" destId="{E32AC0AA-A034-436D-B87F-3CC1066F3ED8}" srcOrd="2" destOrd="0" parTransId="{5AE55907-AAF0-408A-8D7B-91E72E552803}" sibTransId="{BF3B5EA3-10D6-4C7D-AC48-2B295580E307}"/>
    <dgm:cxn modelId="{5C2DE31F-FA1B-584C-B08C-2CF23C2E5A54}" type="presOf" srcId="{3850513C-9B5A-4919-BA91-DDFB587FCC0E}" destId="{277243C1-F844-A340-8FB7-1062C0AA402E}" srcOrd="0" destOrd="0" presId="urn:microsoft.com/office/officeart/2008/layout/LinedList"/>
    <dgm:cxn modelId="{6C9A7822-A09E-ED45-84A9-DC4439A02AFC}" type="presOf" srcId="{74702406-8BB5-471F-A19A-D503FADB965A}" destId="{306EE954-E204-714C-8192-00487EE3E380}" srcOrd="0" destOrd="0" presId="urn:microsoft.com/office/officeart/2008/layout/LinedList"/>
    <dgm:cxn modelId="{524BA539-4D97-9F49-9C31-AC568A389805}" type="presOf" srcId="{59F610AF-8994-4C54-8D95-97DA9A19A581}" destId="{A1B35E6E-AF62-9F42-B765-3B57F41CFAF2}" srcOrd="0" destOrd="0" presId="urn:microsoft.com/office/officeart/2008/layout/LinedList"/>
    <dgm:cxn modelId="{A086963E-8326-42C1-B59D-CF15E573DE93}" srcId="{74702406-8BB5-471F-A19A-D503FADB965A}" destId="{59F610AF-8994-4C54-8D95-97DA9A19A581}" srcOrd="5" destOrd="0" parTransId="{E16EE878-8AF9-41A7-855F-E0D881865C92}" sibTransId="{2DC8DE09-7384-46DA-8BED-A461AC000BDC}"/>
    <dgm:cxn modelId="{70C74765-C7CE-CE49-A390-10938BB0EB0C}" type="presOf" srcId="{C4670A56-CE72-4BFA-BE47-7535CEA1A420}" destId="{618DA478-FDD5-284E-BE8A-DC2D6CDC8EA4}" srcOrd="0" destOrd="0" presId="urn:microsoft.com/office/officeart/2008/layout/LinedList"/>
    <dgm:cxn modelId="{76538E6D-3A75-47FB-B8B4-EB0C5415AF04}" srcId="{74702406-8BB5-471F-A19A-D503FADB965A}" destId="{C4670A56-CE72-4BFA-BE47-7535CEA1A420}" srcOrd="4" destOrd="0" parTransId="{4384F4DE-B795-4BA6-8DD4-12CBD437E76A}" sibTransId="{80FBB00C-E351-44FD-9076-09986A075B67}"/>
    <dgm:cxn modelId="{75A9FA6F-C7B7-9644-8474-4FEEF4421F44}" type="presOf" srcId="{E32AC0AA-A034-436D-B87F-3CC1066F3ED8}" destId="{7C6F5997-BAB8-8647-A065-8D187EA57368}" srcOrd="0" destOrd="0" presId="urn:microsoft.com/office/officeart/2008/layout/LinedList"/>
    <dgm:cxn modelId="{C5A44F73-D2EF-49F2-A5CD-309B1B4BA171}" srcId="{74702406-8BB5-471F-A19A-D503FADB965A}" destId="{A40692AF-694F-4AFC-82AE-F164518229D7}" srcOrd="1" destOrd="0" parTransId="{7174E3BA-DBD0-4708-9C97-147D36937DFC}" sibTransId="{926D261F-5CE7-48FC-8242-74F49E575600}"/>
    <dgm:cxn modelId="{0C2D3981-30B7-3344-9447-10AC13CA47A5}" type="presOf" srcId="{66622CD1-CEAC-4D1D-A4E2-B1DBF87AD6EC}" destId="{013D0B98-C066-4545-8C67-848DDADBA40B}" srcOrd="0" destOrd="0" presId="urn:microsoft.com/office/officeart/2008/layout/LinedList"/>
    <dgm:cxn modelId="{A85B50BB-72C3-8D4F-ACFF-407184FAEA24}" type="presOf" srcId="{A40692AF-694F-4AFC-82AE-F164518229D7}" destId="{B8E3E371-F5CD-024C-80D4-D5A684785030}" srcOrd="0" destOrd="0" presId="urn:microsoft.com/office/officeart/2008/layout/LinedList"/>
    <dgm:cxn modelId="{58E187F8-79C5-4CA1-9075-8FBFFE850215}" srcId="{74702406-8BB5-471F-A19A-D503FADB965A}" destId="{3850513C-9B5A-4919-BA91-DDFB587FCC0E}" srcOrd="0" destOrd="0" parTransId="{DE644D4F-88C9-464A-8C48-5F3B3A2467F9}" sibTransId="{6C542125-93D2-42AD-AE83-2DF41C20C578}"/>
    <dgm:cxn modelId="{632352FF-1250-4EC4-8BC2-A7D4C6350C79}" srcId="{74702406-8BB5-471F-A19A-D503FADB965A}" destId="{66622CD1-CEAC-4D1D-A4E2-B1DBF87AD6EC}" srcOrd="3" destOrd="0" parTransId="{34802F9D-E4DE-4FB6-8192-882BFD2531CE}" sibTransId="{F5D56F6C-4A52-429D-B30B-D8E1A745CFFE}"/>
    <dgm:cxn modelId="{0D35123E-F790-374B-B34A-CCA0D427ABA9}" type="presParOf" srcId="{306EE954-E204-714C-8192-00487EE3E380}" destId="{3351357C-3757-E743-94AF-B9D6A4ED1005}" srcOrd="0" destOrd="0" presId="urn:microsoft.com/office/officeart/2008/layout/LinedList"/>
    <dgm:cxn modelId="{07852837-3FEF-3049-9B55-89B618553C0F}" type="presParOf" srcId="{306EE954-E204-714C-8192-00487EE3E380}" destId="{EE1EF2C4-5A03-7C4A-94A3-38B2B8997081}" srcOrd="1" destOrd="0" presId="urn:microsoft.com/office/officeart/2008/layout/LinedList"/>
    <dgm:cxn modelId="{31676DD4-4BD4-6A45-8760-28A9FCB9EC0A}" type="presParOf" srcId="{EE1EF2C4-5A03-7C4A-94A3-38B2B8997081}" destId="{277243C1-F844-A340-8FB7-1062C0AA402E}" srcOrd="0" destOrd="0" presId="urn:microsoft.com/office/officeart/2008/layout/LinedList"/>
    <dgm:cxn modelId="{30B25CCF-FCEA-E14C-A85B-1A58599BC1D1}" type="presParOf" srcId="{EE1EF2C4-5A03-7C4A-94A3-38B2B8997081}" destId="{F743B8C2-813D-974F-9266-BB58DCDFD51F}" srcOrd="1" destOrd="0" presId="urn:microsoft.com/office/officeart/2008/layout/LinedList"/>
    <dgm:cxn modelId="{7E6CC953-9FA3-A947-B495-971641A120FA}" type="presParOf" srcId="{306EE954-E204-714C-8192-00487EE3E380}" destId="{599595EA-6D6F-9647-9568-A16F862EE5E7}" srcOrd="2" destOrd="0" presId="urn:microsoft.com/office/officeart/2008/layout/LinedList"/>
    <dgm:cxn modelId="{4B7072DB-908C-DE45-8E67-CEAC4F115927}" type="presParOf" srcId="{306EE954-E204-714C-8192-00487EE3E380}" destId="{A7CDEDDE-4E6C-EE4D-BA33-5C29EC9B1728}" srcOrd="3" destOrd="0" presId="urn:microsoft.com/office/officeart/2008/layout/LinedList"/>
    <dgm:cxn modelId="{74A7E2E9-CB2B-C74C-9581-1E026A27DAF4}" type="presParOf" srcId="{A7CDEDDE-4E6C-EE4D-BA33-5C29EC9B1728}" destId="{B8E3E371-F5CD-024C-80D4-D5A684785030}" srcOrd="0" destOrd="0" presId="urn:microsoft.com/office/officeart/2008/layout/LinedList"/>
    <dgm:cxn modelId="{3955C1FF-C797-7F48-8332-276DDC91C329}" type="presParOf" srcId="{A7CDEDDE-4E6C-EE4D-BA33-5C29EC9B1728}" destId="{D559531D-5F34-1A45-B8A8-28DEE54C7B32}" srcOrd="1" destOrd="0" presId="urn:microsoft.com/office/officeart/2008/layout/LinedList"/>
    <dgm:cxn modelId="{4762CB05-66BE-ED4B-B7CA-6D90782E3A68}" type="presParOf" srcId="{306EE954-E204-714C-8192-00487EE3E380}" destId="{1AFE9500-2B9E-0F4B-AA77-54B04F8385CC}" srcOrd="4" destOrd="0" presId="urn:microsoft.com/office/officeart/2008/layout/LinedList"/>
    <dgm:cxn modelId="{728E05A7-DE79-3B46-8C91-10402B0A68A1}" type="presParOf" srcId="{306EE954-E204-714C-8192-00487EE3E380}" destId="{509D0838-739D-A648-AEFB-CB53313623C3}" srcOrd="5" destOrd="0" presId="urn:microsoft.com/office/officeart/2008/layout/LinedList"/>
    <dgm:cxn modelId="{2FFFB9E8-1466-CB40-AA79-081A19F0A58B}" type="presParOf" srcId="{509D0838-739D-A648-AEFB-CB53313623C3}" destId="{7C6F5997-BAB8-8647-A065-8D187EA57368}" srcOrd="0" destOrd="0" presId="urn:microsoft.com/office/officeart/2008/layout/LinedList"/>
    <dgm:cxn modelId="{BCA0238E-6655-164C-A62A-E7534AEBE359}" type="presParOf" srcId="{509D0838-739D-A648-AEFB-CB53313623C3}" destId="{F738F072-4FFA-6E4C-9968-13AEA11AD5BB}" srcOrd="1" destOrd="0" presId="urn:microsoft.com/office/officeart/2008/layout/LinedList"/>
    <dgm:cxn modelId="{1372F3AB-BB76-4541-96F7-6B1591CB0D5A}" type="presParOf" srcId="{306EE954-E204-714C-8192-00487EE3E380}" destId="{679C8E77-27A9-2D4C-8A5A-CEA9B53FFD5B}" srcOrd="6" destOrd="0" presId="urn:microsoft.com/office/officeart/2008/layout/LinedList"/>
    <dgm:cxn modelId="{6A9FF504-9807-0843-BD4F-960C8104BCFC}" type="presParOf" srcId="{306EE954-E204-714C-8192-00487EE3E380}" destId="{ABD5D023-2D4B-C34D-9CD6-582759D56203}" srcOrd="7" destOrd="0" presId="urn:microsoft.com/office/officeart/2008/layout/LinedList"/>
    <dgm:cxn modelId="{DBD4B983-BDB3-6A40-9A61-19049996D60B}" type="presParOf" srcId="{ABD5D023-2D4B-C34D-9CD6-582759D56203}" destId="{013D0B98-C066-4545-8C67-848DDADBA40B}" srcOrd="0" destOrd="0" presId="urn:microsoft.com/office/officeart/2008/layout/LinedList"/>
    <dgm:cxn modelId="{93908431-E1A3-8B46-8BBC-683BC58F3CB1}" type="presParOf" srcId="{ABD5D023-2D4B-C34D-9CD6-582759D56203}" destId="{EF6BA2B8-F1DC-7344-81A9-F1740924A1B5}" srcOrd="1" destOrd="0" presId="urn:microsoft.com/office/officeart/2008/layout/LinedList"/>
    <dgm:cxn modelId="{709CE8E5-07F8-C840-917A-B98FF4AE0915}" type="presParOf" srcId="{306EE954-E204-714C-8192-00487EE3E380}" destId="{8FDCFB0E-EA6A-E848-998B-5A3E134EDFC7}" srcOrd="8" destOrd="0" presId="urn:microsoft.com/office/officeart/2008/layout/LinedList"/>
    <dgm:cxn modelId="{4B5EF715-94AA-254E-A62D-AA076084FA83}" type="presParOf" srcId="{306EE954-E204-714C-8192-00487EE3E380}" destId="{15A33C78-C0BB-BD41-8268-2E21627BEE86}" srcOrd="9" destOrd="0" presId="urn:microsoft.com/office/officeart/2008/layout/LinedList"/>
    <dgm:cxn modelId="{16007183-093E-494F-9A3C-DE72FCCF71D6}" type="presParOf" srcId="{15A33C78-C0BB-BD41-8268-2E21627BEE86}" destId="{618DA478-FDD5-284E-BE8A-DC2D6CDC8EA4}" srcOrd="0" destOrd="0" presId="urn:microsoft.com/office/officeart/2008/layout/LinedList"/>
    <dgm:cxn modelId="{0D0B108C-1780-3C40-90E0-B3BFF1888367}" type="presParOf" srcId="{15A33C78-C0BB-BD41-8268-2E21627BEE86}" destId="{F64C67CA-E94D-F043-893B-C8F596A0D61E}" srcOrd="1" destOrd="0" presId="urn:microsoft.com/office/officeart/2008/layout/LinedList"/>
    <dgm:cxn modelId="{DD7004DA-8487-5F4A-91A9-F9F9CB6CC9FB}" type="presParOf" srcId="{306EE954-E204-714C-8192-00487EE3E380}" destId="{D6E57DEB-A83F-2D45-9D8C-E71AC5A34869}" srcOrd="10" destOrd="0" presId="urn:microsoft.com/office/officeart/2008/layout/LinedList"/>
    <dgm:cxn modelId="{7884FE6C-5179-004C-829D-45ABA53B08F0}" type="presParOf" srcId="{306EE954-E204-714C-8192-00487EE3E380}" destId="{6EE08551-7FAB-4943-A301-7DEA5A072B5F}" srcOrd="11" destOrd="0" presId="urn:microsoft.com/office/officeart/2008/layout/LinedList"/>
    <dgm:cxn modelId="{D087B87D-A958-A943-ADD3-0F6EF6EF279B}" type="presParOf" srcId="{6EE08551-7FAB-4943-A301-7DEA5A072B5F}" destId="{A1B35E6E-AF62-9F42-B765-3B57F41CFAF2}" srcOrd="0" destOrd="0" presId="urn:microsoft.com/office/officeart/2008/layout/LinedList"/>
    <dgm:cxn modelId="{12E1EB4C-5464-DC45-90E0-856C7B8FA70B}" type="presParOf" srcId="{6EE08551-7FAB-4943-A301-7DEA5A072B5F}" destId="{ED9933AA-1184-784C-903E-F2DF076365B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87EF6B7-1447-4EB8-9866-E590E56F6314}" type="doc">
      <dgm:prSet loTypeId="urn:microsoft.com/office/officeart/2005/8/layout/vList2" loCatId="list" qsTypeId="urn:microsoft.com/office/officeart/2005/8/quickstyle/simple4" qsCatId="simple" csTypeId="urn:microsoft.com/office/officeart/2005/8/colors/accent3_2" csCatId="accent3"/>
      <dgm:spPr/>
      <dgm:t>
        <a:bodyPr/>
        <a:lstStyle/>
        <a:p>
          <a:endParaRPr lang="en-US"/>
        </a:p>
      </dgm:t>
    </dgm:pt>
    <dgm:pt modelId="{774FCEA9-DF9F-4931-8408-DE870584D005}">
      <dgm:prSet/>
      <dgm:spPr/>
      <dgm:t>
        <a:bodyPr/>
        <a:lstStyle/>
        <a:p>
          <a:r>
            <a:rPr lang="en-US" dirty="0" err="1">
              <a:latin typeface="Comic Sans MS" panose="030F0902030302020204" pitchFamily="66" charset="0"/>
            </a:rPr>
            <a:t>Mae'n</a:t>
          </a:r>
          <a:r>
            <a:rPr lang="en-US" dirty="0">
              <a:latin typeface="Comic Sans MS" panose="030F0902030302020204" pitchFamily="66" charset="0"/>
            </a:rPr>
            <a:t> </a:t>
          </a:r>
          <a:r>
            <a:rPr lang="en-US" dirty="0" err="1">
              <a:latin typeface="Comic Sans MS" panose="030F0902030302020204" pitchFamily="66" charset="0"/>
            </a:rPr>
            <a:t>caniatáu</a:t>
          </a:r>
          <a:r>
            <a:rPr lang="en-US" dirty="0">
              <a:latin typeface="Comic Sans MS" panose="030F0902030302020204" pitchFamily="66" charset="0"/>
            </a:rPr>
            <a:t> </a:t>
          </a:r>
          <a:r>
            <a:rPr lang="en-US" dirty="0" err="1">
              <a:latin typeface="Comic Sans MS" panose="030F0902030302020204" pitchFamily="66" charset="0"/>
            </a:rPr>
            <a:t>i</a:t>
          </a:r>
          <a:r>
            <a:rPr lang="en-US" dirty="0">
              <a:latin typeface="Comic Sans MS" panose="030F0902030302020204" pitchFamily="66" charset="0"/>
            </a:rPr>
            <a:t> </a:t>
          </a:r>
          <a:r>
            <a:rPr lang="en-US" dirty="0" err="1">
              <a:latin typeface="Comic Sans MS" panose="030F0902030302020204" pitchFamily="66" charset="0"/>
            </a:rPr>
            <a:t>ddisgyblion</a:t>
          </a:r>
          <a:r>
            <a:rPr lang="en-US" dirty="0">
              <a:latin typeface="Comic Sans MS" panose="030F0902030302020204" pitchFamily="66" charset="0"/>
            </a:rPr>
            <a:t> </a:t>
          </a:r>
          <a:r>
            <a:rPr lang="en-US" dirty="0" err="1">
              <a:latin typeface="Comic Sans MS" panose="030F0902030302020204" pitchFamily="66" charset="0"/>
            </a:rPr>
            <a:t>yr</a:t>
          </a:r>
          <a:r>
            <a:rPr lang="en-US" dirty="0">
              <a:latin typeface="Comic Sans MS" panose="030F0902030302020204" pitchFamily="66" charset="0"/>
            </a:rPr>
            <a:t> </a:t>
          </a:r>
          <a:r>
            <a:rPr lang="en-US" dirty="0" err="1">
              <a:latin typeface="Comic Sans MS" panose="030F0902030302020204" pitchFamily="66" charset="0"/>
            </a:rPr>
            <a:t>ysgol</a:t>
          </a:r>
          <a:r>
            <a:rPr lang="en-US" dirty="0">
              <a:latin typeface="Comic Sans MS" panose="030F0902030302020204" pitchFamily="66" charset="0"/>
            </a:rPr>
            <a:t> </a:t>
          </a:r>
          <a:r>
            <a:rPr lang="en-US" dirty="0" err="1">
              <a:latin typeface="Comic Sans MS" panose="030F0902030302020204" pitchFamily="66" charset="0"/>
            </a:rPr>
            <a:t>leisio'u</a:t>
          </a:r>
          <a:r>
            <a:rPr lang="en-US" dirty="0">
              <a:latin typeface="Comic Sans MS" panose="030F0902030302020204" pitchFamily="66" charset="0"/>
            </a:rPr>
            <a:t> barn </a:t>
          </a:r>
          <a:r>
            <a:rPr lang="en-US" dirty="0" err="1">
              <a:latin typeface="Comic Sans MS" panose="030F0902030302020204" pitchFamily="66" charset="0"/>
            </a:rPr>
            <a:t>trwy</a:t>
          </a:r>
          <a:r>
            <a:rPr lang="en-US" dirty="0">
              <a:latin typeface="Comic Sans MS" panose="030F0902030302020204" pitchFamily="66" charset="0"/>
            </a:rPr>
            <a:t> </a:t>
          </a:r>
          <a:r>
            <a:rPr lang="en-US" dirty="0" err="1">
              <a:latin typeface="Comic Sans MS" panose="030F0902030302020204" pitchFamily="66" charset="0"/>
            </a:rPr>
            <a:t>siarad</a:t>
          </a:r>
          <a:r>
            <a:rPr lang="en-US" dirty="0">
              <a:latin typeface="Comic Sans MS" panose="030F0902030302020204" pitchFamily="66" charset="0"/>
            </a:rPr>
            <a:t> </a:t>
          </a:r>
          <a:r>
            <a:rPr lang="en-US" dirty="0" err="1">
              <a:latin typeface="Comic Sans MS" panose="030F0902030302020204" pitchFamily="66" charset="0"/>
            </a:rPr>
            <a:t>â</a:t>
          </a:r>
          <a:r>
            <a:rPr lang="en-US" dirty="0">
              <a:latin typeface="Comic Sans MS" panose="030F0902030302020204" pitchFamily="66" charset="0"/>
            </a:rPr>
            <a:t> </a:t>
          </a:r>
          <a:r>
            <a:rPr lang="en-US" dirty="0" err="1">
              <a:latin typeface="Comic Sans MS" panose="030F0902030302020204" pitchFamily="66" charset="0"/>
            </a:rPr>
            <a:t>ni</a:t>
          </a:r>
          <a:r>
            <a:rPr lang="en-US" dirty="0">
              <a:latin typeface="Comic Sans MS" panose="030F0902030302020204" pitchFamily="66" charset="0"/>
            </a:rPr>
            <a:t>.</a:t>
          </a:r>
        </a:p>
      </dgm:t>
    </dgm:pt>
    <dgm:pt modelId="{CEDBEE87-1B60-4628-9F2A-F00105353CFF}" type="parTrans" cxnId="{6AEB41A5-F0B2-4C8B-B464-05907C53D67B}">
      <dgm:prSet/>
      <dgm:spPr/>
      <dgm:t>
        <a:bodyPr/>
        <a:lstStyle/>
        <a:p>
          <a:endParaRPr lang="en-US"/>
        </a:p>
      </dgm:t>
    </dgm:pt>
    <dgm:pt modelId="{F6D924CE-BB63-476A-A1AB-F951A82B32B1}" type="sibTrans" cxnId="{6AEB41A5-F0B2-4C8B-B464-05907C53D67B}">
      <dgm:prSet/>
      <dgm:spPr/>
      <dgm:t>
        <a:bodyPr/>
        <a:lstStyle/>
        <a:p>
          <a:endParaRPr lang="en-US"/>
        </a:p>
      </dgm:t>
    </dgm:pt>
    <dgm:pt modelId="{E4F00B5A-2F60-41DA-9A7C-A85ACFE90534}">
      <dgm:prSet/>
      <dgm:spPr/>
      <dgm:t>
        <a:bodyPr/>
        <a:lstStyle/>
        <a:p>
          <a:r>
            <a:rPr lang="en-GB"/>
            <a:t>Rydym yn rhan o'r penderfyniadau sy'n effeithio arnom.</a:t>
          </a:r>
          <a:endParaRPr lang="en-US"/>
        </a:p>
      </dgm:t>
    </dgm:pt>
    <dgm:pt modelId="{951416C9-191C-45F0-B706-E4686998A25D}" type="parTrans" cxnId="{D7731B0C-F9A8-41FC-8398-DCDF9E528F05}">
      <dgm:prSet/>
      <dgm:spPr/>
      <dgm:t>
        <a:bodyPr/>
        <a:lstStyle/>
        <a:p>
          <a:endParaRPr lang="en-US"/>
        </a:p>
      </dgm:t>
    </dgm:pt>
    <dgm:pt modelId="{E91346C2-8B87-4047-BE47-11D5D6F56489}" type="sibTrans" cxnId="{D7731B0C-F9A8-41FC-8398-DCDF9E528F05}">
      <dgm:prSet/>
      <dgm:spPr/>
      <dgm:t>
        <a:bodyPr/>
        <a:lstStyle/>
        <a:p>
          <a:endParaRPr lang="en-US"/>
        </a:p>
      </dgm:t>
    </dgm:pt>
    <dgm:pt modelId="{46B908A4-6728-40E2-9B2D-AB03FCC01BEE}">
      <dgm:prSet/>
      <dgm:spPr/>
      <dgm:t>
        <a:bodyPr/>
        <a:lstStyle/>
        <a:p>
          <a:r>
            <a:rPr lang="en-GB" dirty="0" err="1"/>
            <a:t>Rydyn</a:t>
          </a:r>
          <a:r>
            <a:rPr lang="en-GB" dirty="0"/>
            <a:t> </a:t>
          </a:r>
          <a:r>
            <a:rPr lang="en-GB" dirty="0" err="1"/>
            <a:t>ni'n</a:t>
          </a:r>
          <a:r>
            <a:rPr lang="en-GB" dirty="0"/>
            <a:t> </a:t>
          </a:r>
          <a:r>
            <a:rPr lang="en-GB" dirty="0" err="1"/>
            <a:t>cael</a:t>
          </a:r>
          <a:r>
            <a:rPr lang="en-GB" dirty="0"/>
            <a:t> y </a:t>
          </a:r>
          <a:r>
            <a:rPr lang="en-GB" dirty="0" err="1"/>
            <a:t>profiad</a:t>
          </a:r>
          <a:r>
            <a:rPr lang="en-GB" dirty="0"/>
            <a:t> o </a:t>
          </a:r>
          <a:r>
            <a:rPr lang="en-GB" dirty="0" err="1"/>
            <a:t>ddysgu</a:t>
          </a:r>
          <a:r>
            <a:rPr lang="en-GB" dirty="0"/>
            <a:t> </a:t>
          </a:r>
          <a:r>
            <a:rPr lang="en-GB" dirty="0" err="1"/>
            <a:t>sut</a:t>
          </a:r>
          <a:r>
            <a:rPr lang="en-GB" dirty="0"/>
            <a:t> </a:t>
          </a:r>
          <a:r>
            <a:rPr lang="en-GB" dirty="0" err="1"/>
            <a:t>i</a:t>
          </a:r>
          <a:r>
            <a:rPr lang="en-GB" dirty="0"/>
            <a:t> </a:t>
          </a:r>
          <a:r>
            <a:rPr lang="en-GB" dirty="0" err="1"/>
            <a:t>fod</a:t>
          </a:r>
          <a:r>
            <a:rPr lang="en-GB" dirty="0"/>
            <a:t> </a:t>
          </a:r>
          <a:r>
            <a:rPr lang="en-GB" dirty="0" err="1"/>
            <a:t>yn</a:t>
          </a:r>
          <a:r>
            <a:rPr lang="en-GB" dirty="0"/>
            <a:t> </a:t>
          </a:r>
          <a:r>
            <a:rPr lang="en-GB" dirty="0" err="1"/>
            <a:t>arweinwyr</a:t>
          </a:r>
          <a:r>
            <a:rPr lang="en-GB" dirty="0"/>
            <a:t> </a:t>
          </a:r>
          <a:r>
            <a:rPr lang="en-GB" dirty="0" err="1"/>
            <a:t>effeithiol</a:t>
          </a:r>
          <a:r>
            <a:rPr lang="en-GB" dirty="0"/>
            <a:t>.</a:t>
          </a:r>
          <a:endParaRPr lang="en-US" dirty="0"/>
        </a:p>
      </dgm:t>
    </dgm:pt>
    <dgm:pt modelId="{5D9B19EB-17FF-449D-87A2-98C0C2A1355F}" type="parTrans" cxnId="{5E6A1B9A-25CB-491C-BBAE-3FB270C7EF15}">
      <dgm:prSet/>
      <dgm:spPr/>
      <dgm:t>
        <a:bodyPr/>
        <a:lstStyle/>
        <a:p>
          <a:endParaRPr lang="en-US"/>
        </a:p>
      </dgm:t>
    </dgm:pt>
    <dgm:pt modelId="{61C83B0C-02E4-4067-9B4F-166466AF849F}" type="sibTrans" cxnId="{5E6A1B9A-25CB-491C-BBAE-3FB270C7EF15}">
      <dgm:prSet/>
      <dgm:spPr/>
      <dgm:t>
        <a:bodyPr/>
        <a:lstStyle/>
        <a:p>
          <a:endParaRPr lang="en-US"/>
        </a:p>
      </dgm:t>
    </dgm:pt>
    <dgm:pt modelId="{B0D7F18F-824D-5F4B-9C45-3B3A2D083317}" type="pres">
      <dgm:prSet presAssocID="{E87EF6B7-1447-4EB8-9866-E590E56F6314}" presName="linear" presStyleCnt="0">
        <dgm:presLayoutVars>
          <dgm:animLvl val="lvl"/>
          <dgm:resizeHandles val="exact"/>
        </dgm:presLayoutVars>
      </dgm:prSet>
      <dgm:spPr/>
    </dgm:pt>
    <dgm:pt modelId="{4144F1BA-2554-EF4F-B0BC-71ED28B1D590}" type="pres">
      <dgm:prSet presAssocID="{774FCEA9-DF9F-4931-8408-DE870584D005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165DECB-1BFB-2C44-921F-5381B3386896}" type="pres">
      <dgm:prSet presAssocID="{F6D924CE-BB63-476A-A1AB-F951A82B32B1}" presName="spacer" presStyleCnt="0"/>
      <dgm:spPr/>
    </dgm:pt>
    <dgm:pt modelId="{5285E151-EDC6-C24A-8A78-A8D39A98DC88}" type="pres">
      <dgm:prSet presAssocID="{E4F00B5A-2F60-41DA-9A7C-A85ACFE9053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0A67F7F-F2C7-5748-B570-479E6D850A0C}" type="pres">
      <dgm:prSet presAssocID="{E91346C2-8B87-4047-BE47-11D5D6F56489}" presName="spacer" presStyleCnt="0"/>
      <dgm:spPr/>
    </dgm:pt>
    <dgm:pt modelId="{73422B73-A908-A140-96E5-A1BBCA051B7C}" type="pres">
      <dgm:prSet presAssocID="{46B908A4-6728-40E2-9B2D-AB03FCC01BEE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E7C67D02-43E3-5141-A207-35B967A4257D}" type="presOf" srcId="{E87EF6B7-1447-4EB8-9866-E590E56F6314}" destId="{B0D7F18F-824D-5F4B-9C45-3B3A2D083317}" srcOrd="0" destOrd="0" presId="urn:microsoft.com/office/officeart/2005/8/layout/vList2"/>
    <dgm:cxn modelId="{631B5303-18CD-C643-8486-8DCCB70B4F70}" type="presOf" srcId="{46B908A4-6728-40E2-9B2D-AB03FCC01BEE}" destId="{73422B73-A908-A140-96E5-A1BBCA051B7C}" srcOrd="0" destOrd="0" presId="urn:microsoft.com/office/officeart/2005/8/layout/vList2"/>
    <dgm:cxn modelId="{D7731B0C-F9A8-41FC-8398-DCDF9E528F05}" srcId="{E87EF6B7-1447-4EB8-9866-E590E56F6314}" destId="{E4F00B5A-2F60-41DA-9A7C-A85ACFE90534}" srcOrd="1" destOrd="0" parTransId="{951416C9-191C-45F0-B706-E4686998A25D}" sibTransId="{E91346C2-8B87-4047-BE47-11D5D6F56489}"/>
    <dgm:cxn modelId="{8ADBB042-D4E9-1942-A783-97C330A5ECE5}" type="presOf" srcId="{774FCEA9-DF9F-4931-8408-DE870584D005}" destId="{4144F1BA-2554-EF4F-B0BC-71ED28B1D590}" srcOrd="0" destOrd="0" presId="urn:microsoft.com/office/officeart/2005/8/layout/vList2"/>
    <dgm:cxn modelId="{5E6A1B9A-25CB-491C-BBAE-3FB270C7EF15}" srcId="{E87EF6B7-1447-4EB8-9866-E590E56F6314}" destId="{46B908A4-6728-40E2-9B2D-AB03FCC01BEE}" srcOrd="2" destOrd="0" parTransId="{5D9B19EB-17FF-449D-87A2-98C0C2A1355F}" sibTransId="{61C83B0C-02E4-4067-9B4F-166466AF849F}"/>
    <dgm:cxn modelId="{6AEB41A5-F0B2-4C8B-B464-05907C53D67B}" srcId="{E87EF6B7-1447-4EB8-9866-E590E56F6314}" destId="{774FCEA9-DF9F-4931-8408-DE870584D005}" srcOrd="0" destOrd="0" parTransId="{CEDBEE87-1B60-4628-9F2A-F00105353CFF}" sibTransId="{F6D924CE-BB63-476A-A1AB-F951A82B32B1}"/>
    <dgm:cxn modelId="{93E09CF5-42D9-7E49-974D-208919E9D8C9}" type="presOf" srcId="{E4F00B5A-2F60-41DA-9A7C-A85ACFE90534}" destId="{5285E151-EDC6-C24A-8A78-A8D39A98DC88}" srcOrd="0" destOrd="0" presId="urn:microsoft.com/office/officeart/2005/8/layout/vList2"/>
    <dgm:cxn modelId="{41BB2EA1-2BCE-A24A-81D4-DBE1FFEEF01B}" type="presParOf" srcId="{B0D7F18F-824D-5F4B-9C45-3B3A2D083317}" destId="{4144F1BA-2554-EF4F-B0BC-71ED28B1D590}" srcOrd="0" destOrd="0" presId="urn:microsoft.com/office/officeart/2005/8/layout/vList2"/>
    <dgm:cxn modelId="{C3D63C2E-53DC-B44A-A389-4AEC4EA125A1}" type="presParOf" srcId="{B0D7F18F-824D-5F4B-9C45-3B3A2D083317}" destId="{F165DECB-1BFB-2C44-921F-5381B3386896}" srcOrd="1" destOrd="0" presId="urn:microsoft.com/office/officeart/2005/8/layout/vList2"/>
    <dgm:cxn modelId="{FF9DA172-4832-6F44-BB6B-E696F5D01A47}" type="presParOf" srcId="{B0D7F18F-824D-5F4B-9C45-3B3A2D083317}" destId="{5285E151-EDC6-C24A-8A78-A8D39A98DC88}" srcOrd="2" destOrd="0" presId="urn:microsoft.com/office/officeart/2005/8/layout/vList2"/>
    <dgm:cxn modelId="{5AE5065C-4F3E-D243-BD01-8166EB85132F}" type="presParOf" srcId="{B0D7F18F-824D-5F4B-9C45-3B3A2D083317}" destId="{00A67F7F-F2C7-5748-B570-479E6D850A0C}" srcOrd="3" destOrd="0" presId="urn:microsoft.com/office/officeart/2005/8/layout/vList2"/>
    <dgm:cxn modelId="{FD8A8E6D-3410-494B-AF87-FB921A924E48}" type="presParOf" srcId="{B0D7F18F-824D-5F4B-9C45-3B3A2D083317}" destId="{73422B73-A908-A140-96E5-A1BBCA051B7C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96E18DE-A2D7-4C4B-A4F6-5E0F28E3D380}" type="doc">
      <dgm:prSet loTypeId="urn:microsoft.com/office/officeart/2005/8/layout/cycle6" loCatId="cycle" qsTypeId="urn:microsoft.com/office/officeart/2005/8/quickstyle/simple1" qsCatId="simple" csTypeId="urn:microsoft.com/office/officeart/2005/8/colors/accent5_4" csCatId="accent5" phldr="1"/>
      <dgm:spPr/>
      <dgm:t>
        <a:bodyPr/>
        <a:lstStyle/>
        <a:p>
          <a:endParaRPr lang="en-US"/>
        </a:p>
      </dgm:t>
    </dgm:pt>
    <dgm:pt modelId="{9CA058DD-D10B-4B54-97B1-0176135590B5}">
      <dgm:prSet custT="1"/>
      <dgm:spPr/>
      <dgm:t>
        <a:bodyPr/>
        <a:lstStyle/>
        <a:p>
          <a:r>
            <a:rPr lang="en-GB" sz="1600" dirty="0" err="1">
              <a:latin typeface="Comic Sans MS" panose="030F0902030302020204" pitchFamily="66" charset="0"/>
            </a:rPr>
            <a:t>Rydym</a:t>
          </a:r>
          <a:r>
            <a:rPr lang="en-GB" sz="1600" dirty="0">
              <a:latin typeface="Comic Sans MS" panose="030F0902030302020204" pitchFamily="66" charset="0"/>
            </a:rPr>
            <a:t> </a:t>
          </a:r>
          <a:r>
            <a:rPr lang="en-GB" sz="1600" dirty="0" err="1">
              <a:latin typeface="Comic Sans MS" panose="030F0902030302020204" pitchFamily="66" charset="0"/>
            </a:rPr>
            <a:t>wedi</a:t>
          </a:r>
          <a:r>
            <a:rPr lang="en-GB" sz="1600" dirty="0">
              <a:latin typeface="Comic Sans MS" panose="030F0902030302020204" pitchFamily="66" charset="0"/>
            </a:rPr>
            <a:t> </a:t>
          </a:r>
          <a:r>
            <a:rPr lang="en-GB" sz="1600" dirty="0" err="1">
              <a:latin typeface="Comic Sans MS" panose="030F0902030302020204" pitchFamily="66" charset="0"/>
            </a:rPr>
            <a:t>prynu</a:t>
          </a:r>
          <a:r>
            <a:rPr lang="en-GB" sz="1600" dirty="0">
              <a:latin typeface="Comic Sans MS" panose="030F0902030302020204" pitchFamily="66" charset="0"/>
            </a:rPr>
            <a:t> </a:t>
          </a:r>
          <a:r>
            <a:rPr lang="en-GB" sz="1600" dirty="0" err="1">
              <a:latin typeface="Comic Sans MS" panose="030F0902030302020204" pitchFamily="66" charset="0"/>
            </a:rPr>
            <a:t>adnoddau</a:t>
          </a:r>
          <a:r>
            <a:rPr lang="en-GB" sz="1600" dirty="0">
              <a:latin typeface="Comic Sans MS" panose="030F0902030302020204" pitchFamily="66" charset="0"/>
            </a:rPr>
            <a:t> </a:t>
          </a:r>
          <a:r>
            <a:rPr lang="en-GB" sz="1600" dirty="0" err="1">
              <a:latin typeface="Comic Sans MS" panose="030F0902030302020204" pitchFamily="66" charset="0"/>
            </a:rPr>
            <a:t>amser</a:t>
          </a:r>
          <a:r>
            <a:rPr lang="en-GB" sz="1600" dirty="0">
              <a:latin typeface="Comic Sans MS" panose="030F0902030302020204" pitchFamily="66" charset="0"/>
            </a:rPr>
            <a:t> </a:t>
          </a:r>
          <a:r>
            <a:rPr lang="en-GB" sz="1600" dirty="0" err="1">
              <a:latin typeface="Comic Sans MS" panose="030F0902030302020204" pitchFamily="66" charset="0"/>
            </a:rPr>
            <a:t>chwarae</a:t>
          </a:r>
          <a:r>
            <a:rPr lang="en-GB" sz="1600" dirty="0">
              <a:latin typeface="Comic Sans MS" panose="030F0902030302020204" pitchFamily="66" charset="0"/>
            </a:rPr>
            <a:t>.</a:t>
          </a:r>
          <a:endParaRPr lang="en-US" sz="1600" dirty="0">
            <a:latin typeface="Comic Sans MS" panose="030F0902030302020204" pitchFamily="66" charset="0"/>
          </a:endParaRPr>
        </a:p>
      </dgm:t>
    </dgm:pt>
    <dgm:pt modelId="{13D4B2ED-250B-40AC-B892-D1C0DFBC5591}" type="parTrans" cxnId="{23B56143-309D-4F18-B3A8-A51D124372D1}">
      <dgm:prSet/>
      <dgm:spPr/>
      <dgm:t>
        <a:bodyPr/>
        <a:lstStyle/>
        <a:p>
          <a:endParaRPr lang="en-US" sz="4000">
            <a:latin typeface="Comic Sans MS" panose="030F0902030302020204" pitchFamily="66" charset="0"/>
          </a:endParaRPr>
        </a:p>
      </dgm:t>
    </dgm:pt>
    <dgm:pt modelId="{41634048-0B03-4AE2-B099-A87EB02F6587}" type="sibTrans" cxnId="{23B56143-309D-4F18-B3A8-A51D124372D1}">
      <dgm:prSet/>
      <dgm:spPr/>
      <dgm:t>
        <a:bodyPr/>
        <a:lstStyle/>
        <a:p>
          <a:endParaRPr lang="en-US" sz="4000">
            <a:latin typeface="Comic Sans MS" panose="030F0902030302020204" pitchFamily="66" charset="0"/>
          </a:endParaRPr>
        </a:p>
      </dgm:t>
    </dgm:pt>
    <dgm:pt modelId="{EB6E2A3D-995F-4C3D-99AA-9DF8BC2C3A2B}">
      <dgm:prSet custT="1"/>
      <dgm:spPr/>
      <dgm:t>
        <a:bodyPr/>
        <a:lstStyle/>
        <a:p>
          <a:r>
            <a:rPr lang="en-US" sz="1600" dirty="0">
              <a:latin typeface="Comic Sans MS" panose="030F0902030302020204" pitchFamily="66" charset="0"/>
            </a:rPr>
            <a:t>Plant </a:t>
          </a:r>
          <a:r>
            <a:rPr lang="en-US" sz="1600" dirty="0" err="1">
              <a:latin typeface="Comic Sans MS" panose="030F0902030302020204" pitchFamily="66" charset="0"/>
            </a:rPr>
            <a:t>Mewn</a:t>
          </a:r>
          <a:r>
            <a:rPr lang="en-US" sz="1600" dirty="0">
              <a:latin typeface="Comic Sans MS" panose="030F0902030302020204" pitchFamily="66" charset="0"/>
            </a:rPr>
            <a:t> </a:t>
          </a:r>
          <a:r>
            <a:rPr lang="en-US" sz="1600" dirty="0" err="1">
              <a:latin typeface="Comic Sans MS" panose="030F0902030302020204" pitchFamily="66" charset="0"/>
            </a:rPr>
            <a:t>Angen</a:t>
          </a:r>
          <a:r>
            <a:rPr lang="en-US" sz="1600" dirty="0">
              <a:latin typeface="Comic Sans MS" panose="030F0902030302020204" pitchFamily="66" charset="0"/>
            </a:rPr>
            <a:t>. </a:t>
          </a:r>
        </a:p>
      </dgm:t>
    </dgm:pt>
    <dgm:pt modelId="{BCEFA89C-483B-4281-81A5-DB266D65334D}" type="parTrans" cxnId="{7249209D-332C-4130-8C7C-A91D57BF3B5E}">
      <dgm:prSet/>
      <dgm:spPr/>
      <dgm:t>
        <a:bodyPr/>
        <a:lstStyle/>
        <a:p>
          <a:endParaRPr lang="en-US" sz="4000">
            <a:latin typeface="Comic Sans MS" panose="030F0902030302020204" pitchFamily="66" charset="0"/>
          </a:endParaRPr>
        </a:p>
      </dgm:t>
    </dgm:pt>
    <dgm:pt modelId="{2B016A42-B57E-416F-9F4C-9B487BCF7EF8}" type="sibTrans" cxnId="{7249209D-332C-4130-8C7C-A91D57BF3B5E}">
      <dgm:prSet/>
      <dgm:spPr/>
      <dgm:t>
        <a:bodyPr/>
        <a:lstStyle/>
        <a:p>
          <a:endParaRPr lang="en-US" sz="4000">
            <a:latin typeface="Comic Sans MS" panose="030F0902030302020204" pitchFamily="66" charset="0"/>
          </a:endParaRPr>
        </a:p>
      </dgm:t>
    </dgm:pt>
    <dgm:pt modelId="{2B9E56C3-36DC-1744-AD5C-4095F8A06490}">
      <dgm:prSet custT="1"/>
      <dgm:spPr/>
      <dgm:t>
        <a:bodyPr/>
        <a:lstStyle/>
        <a:p>
          <a:r>
            <a:rPr lang="en-GB" sz="1600" dirty="0" err="1">
              <a:latin typeface="Comic Sans MS" panose="030F0902030302020204" pitchFamily="66" charset="0"/>
            </a:rPr>
            <a:t>Gwerthu</a:t>
          </a:r>
          <a:r>
            <a:rPr lang="en-GB" sz="1600" dirty="0">
              <a:latin typeface="Comic Sans MS" panose="030F0902030302020204" pitchFamily="66" charset="0"/>
            </a:rPr>
            <a:t> </a:t>
          </a:r>
          <a:r>
            <a:rPr lang="en-GB" sz="1600" dirty="0" err="1">
              <a:latin typeface="Comic Sans MS" panose="030F0902030302020204" pitchFamily="66" charset="0"/>
            </a:rPr>
            <a:t>esgidiau</a:t>
          </a:r>
          <a:r>
            <a:rPr lang="en-GB" sz="1600" dirty="0">
              <a:latin typeface="Comic Sans MS" panose="030F0902030302020204" pitchFamily="66" charset="0"/>
            </a:rPr>
            <a:t> </a:t>
          </a:r>
          <a:r>
            <a:rPr lang="en-GB" sz="1600" dirty="0" err="1">
              <a:latin typeface="Comic Sans MS" panose="030F0902030302020204" pitchFamily="66" charset="0"/>
            </a:rPr>
            <a:t>glaw</a:t>
          </a:r>
          <a:r>
            <a:rPr lang="en-GB" sz="1600" dirty="0">
              <a:latin typeface="Comic Sans MS" panose="030F0902030302020204" pitchFamily="66" charset="0"/>
            </a:rPr>
            <a:t> a </a:t>
          </a:r>
          <a:r>
            <a:rPr lang="en-GB" sz="1600" dirty="0" err="1">
              <a:latin typeface="Comic Sans MS" panose="030F0902030302020204" pitchFamily="66" charset="0"/>
            </a:rPr>
            <a:t>dillad</a:t>
          </a:r>
          <a:r>
            <a:rPr lang="en-GB" sz="1600" dirty="0">
              <a:latin typeface="Comic Sans MS" panose="030F0902030302020204" pitchFamily="66" charset="0"/>
            </a:rPr>
            <a:t> </a:t>
          </a:r>
          <a:r>
            <a:rPr lang="en-GB" sz="1600" dirty="0" err="1">
              <a:latin typeface="Comic Sans MS" panose="030F0902030302020204" pitchFamily="66" charset="0"/>
            </a:rPr>
            <a:t>ysgol</a:t>
          </a:r>
          <a:r>
            <a:rPr lang="en-GB" sz="1600" dirty="0">
              <a:latin typeface="Comic Sans MS" panose="030F0902030302020204" pitchFamily="66" charset="0"/>
            </a:rPr>
            <a:t> </a:t>
          </a:r>
          <a:r>
            <a:rPr lang="en-GB" sz="1600" dirty="0" err="1">
              <a:latin typeface="Comic Sans MS" panose="030F0902030302020204" pitchFamily="66" charset="0"/>
            </a:rPr>
            <a:t>yn</a:t>
          </a:r>
          <a:r>
            <a:rPr lang="en-GB" sz="1600" dirty="0">
              <a:latin typeface="Comic Sans MS" panose="030F0902030302020204" pitchFamily="66" charset="0"/>
            </a:rPr>
            <a:t> </a:t>
          </a:r>
          <a:r>
            <a:rPr lang="en-GB" sz="1600" dirty="0" err="1">
              <a:latin typeface="Comic Sans MS" panose="030F0902030302020204" pitchFamily="66" charset="0"/>
            </a:rPr>
            <a:t>yr</a:t>
          </a:r>
          <a:r>
            <a:rPr lang="en-GB" sz="1600" dirty="0">
              <a:latin typeface="Comic Sans MS" panose="030F0902030302020204" pitchFamily="66" charset="0"/>
            </a:rPr>
            <a:t> </a:t>
          </a:r>
          <a:r>
            <a:rPr lang="en-GB" sz="1600" dirty="0" err="1">
              <a:latin typeface="Comic Sans MS" panose="030F0902030302020204" pitchFamily="66" charset="0"/>
            </a:rPr>
            <a:t>haf</a:t>
          </a:r>
          <a:r>
            <a:rPr lang="en-GB" sz="1600" dirty="0">
              <a:latin typeface="Comic Sans MS" panose="030F0902030302020204" pitchFamily="66" charset="0"/>
            </a:rPr>
            <a:t>.</a:t>
          </a:r>
        </a:p>
      </dgm:t>
    </dgm:pt>
    <dgm:pt modelId="{2C512ADE-9302-0F49-A43C-0EF7DA74135D}" type="parTrans" cxnId="{4297BDDB-CA7A-FD40-B198-6B65EC92B454}">
      <dgm:prSet/>
      <dgm:spPr/>
      <dgm:t>
        <a:bodyPr/>
        <a:lstStyle/>
        <a:p>
          <a:endParaRPr lang="en-GB" sz="4000">
            <a:latin typeface="Comic Sans MS" panose="030F0902030302020204" pitchFamily="66" charset="0"/>
          </a:endParaRPr>
        </a:p>
      </dgm:t>
    </dgm:pt>
    <dgm:pt modelId="{485055E6-BB78-1142-9CC5-50896FA28002}" type="sibTrans" cxnId="{4297BDDB-CA7A-FD40-B198-6B65EC92B454}">
      <dgm:prSet/>
      <dgm:spPr/>
      <dgm:t>
        <a:bodyPr/>
        <a:lstStyle/>
        <a:p>
          <a:endParaRPr lang="en-GB" sz="4000">
            <a:latin typeface="Comic Sans MS" panose="030F0902030302020204" pitchFamily="66" charset="0"/>
          </a:endParaRPr>
        </a:p>
      </dgm:t>
    </dgm:pt>
    <dgm:pt modelId="{F95C3018-0AF5-2B40-A424-9D683A97C551}">
      <dgm:prSet custT="1"/>
      <dgm:spPr/>
      <dgm:t>
        <a:bodyPr/>
        <a:lstStyle/>
        <a:p>
          <a:r>
            <a:rPr lang="en-GB" sz="1600" dirty="0">
              <a:latin typeface="Comic Sans MS" panose="030F0902030302020204" pitchFamily="66" charset="0"/>
            </a:rPr>
            <a:t>I </a:t>
          </a:r>
          <a:r>
            <a:rPr lang="en-GB" sz="1600" dirty="0" err="1">
              <a:latin typeface="Comic Sans MS" panose="030F0902030302020204" pitchFamily="66" charset="0"/>
            </a:rPr>
            <a:t>wneud</a:t>
          </a:r>
          <a:r>
            <a:rPr lang="en-GB" sz="1600" dirty="0">
              <a:latin typeface="Comic Sans MS" panose="030F0902030302020204" pitchFamily="66" charset="0"/>
            </a:rPr>
            <a:t> y </a:t>
          </a:r>
          <a:r>
            <a:rPr lang="en-GB" sz="1600" dirty="0" err="1">
              <a:latin typeface="Comic Sans MS" panose="030F0902030302020204" pitchFamily="66" charset="0"/>
            </a:rPr>
            <a:t>toiledau</a:t>
          </a:r>
          <a:r>
            <a:rPr lang="en-GB" sz="1600" dirty="0">
              <a:latin typeface="Comic Sans MS" panose="030F0902030302020204" pitchFamily="66" charset="0"/>
            </a:rPr>
            <a:t> </a:t>
          </a:r>
          <a:r>
            <a:rPr lang="en-GB" sz="1600" dirty="0" err="1">
              <a:latin typeface="Comic Sans MS" panose="030F0902030302020204" pitchFamily="66" charset="0"/>
            </a:rPr>
            <a:t>yn</a:t>
          </a:r>
          <a:r>
            <a:rPr lang="en-GB" sz="1600" dirty="0">
              <a:latin typeface="Comic Sans MS" panose="030F0902030302020204" pitchFamily="66" charset="0"/>
            </a:rPr>
            <a:t> well.</a:t>
          </a:r>
        </a:p>
      </dgm:t>
    </dgm:pt>
    <dgm:pt modelId="{B83E3294-F046-494F-9697-7FE1A1C03037}" type="parTrans" cxnId="{86BEBF30-F310-4D42-8A1F-3F0AE73C3714}">
      <dgm:prSet/>
      <dgm:spPr/>
      <dgm:t>
        <a:bodyPr/>
        <a:lstStyle/>
        <a:p>
          <a:endParaRPr lang="en-GB" sz="4000">
            <a:latin typeface="Comic Sans MS" panose="030F0902030302020204" pitchFamily="66" charset="0"/>
          </a:endParaRPr>
        </a:p>
      </dgm:t>
    </dgm:pt>
    <dgm:pt modelId="{4C94D240-055F-7440-8781-4CF5083BEDF7}" type="sibTrans" cxnId="{86BEBF30-F310-4D42-8A1F-3F0AE73C3714}">
      <dgm:prSet/>
      <dgm:spPr/>
      <dgm:t>
        <a:bodyPr/>
        <a:lstStyle/>
        <a:p>
          <a:endParaRPr lang="en-GB" sz="4000">
            <a:latin typeface="Comic Sans MS" panose="030F0902030302020204" pitchFamily="66" charset="0"/>
          </a:endParaRPr>
        </a:p>
      </dgm:t>
    </dgm:pt>
    <dgm:pt modelId="{3D39E3F4-5150-AD49-9642-BA618C4929F3}">
      <dgm:prSet custT="1"/>
      <dgm:spPr/>
      <dgm:t>
        <a:bodyPr/>
        <a:lstStyle/>
        <a:p>
          <a:r>
            <a:rPr lang="en-GB" sz="1600" dirty="0" err="1">
              <a:latin typeface="Comic Sans MS" panose="030F0902030302020204" pitchFamily="66" charset="0"/>
            </a:rPr>
            <a:t>Rhoi</a:t>
          </a:r>
          <a:r>
            <a:rPr lang="en-GB" sz="1600" dirty="0">
              <a:latin typeface="Comic Sans MS" panose="030F0902030302020204" pitchFamily="66" charset="0"/>
            </a:rPr>
            <a:t> </a:t>
          </a:r>
          <a:r>
            <a:rPr lang="en-GB" sz="1600" dirty="0" err="1">
              <a:latin typeface="Comic Sans MS" panose="030F0902030302020204" pitchFamily="66" charset="0"/>
            </a:rPr>
            <a:t>unrhyw</a:t>
          </a:r>
          <a:r>
            <a:rPr lang="en-GB" sz="1600" dirty="0">
              <a:latin typeface="Comic Sans MS" panose="030F0902030302020204" pitchFamily="66" charset="0"/>
            </a:rPr>
            <a:t> hen </a:t>
          </a:r>
          <a:r>
            <a:rPr lang="en-GB" sz="1600" dirty="0" err="1">
              <a:latin typeface="Comic Sans MS" panose="030F0902030302020204" pitchFamily="66" charset="0"/>
            </a:rPr>
            <a:t>deganau</a:t>
          </a:r>
          <a:r>
            <a:rPr lang="en-GB" sz="1600" dirty="0">
              <a:latin typeface="Comic Sans MS" panose="030F0902030302020204" pitchFamily="66" charset="0"/>
            </a:rPr>
            <a:t> </a:t>
          </a:r>
          <a:r>
            <a:rPr lang="en-GB" sz="1600" dirty="0" err="1">
              <a:latin typeface="Comic Sans MS" panose="030F0902030302020204" pitchFamily="66" charset="0"/>
            </a:rPr>
            <a:t>i</a:t>
          </a:r>
          <a:r>
            <a:rPr lang="en-GB" sz="1600" dirty="0">
              <a:latin typeface="Comic Sans MS" panose="030F0902030302020204" pitchFamily="66" charset="0"/>
            </a:rPr>
            <a:t> </a:t>
          </a:r>
          <a:r>
            <a:rPr lang="en-GB" sz="1600" dirty="0" err="1">
              <a:latin typeface="Comic Sans MS" panose="030F0902030302020204" pitchFamily="66" charset="0"/>
            </a:rPr>
            <a:t>siop</a:t>
          </a:r>
          <a:r>
            <a:rPr lang="en-GB" sz="1600" dirty="0">
              <a:latin typeface="Comic Sans MS" panose="030F0902030302020204" pitchFamily="66" charset="0"/>
            </a:rPr>
            <a:t> </a:t>
          </a:r>
          <a:r>
            <a:rPr lang="en-GB" sz="1600" dirty="0" err="1">
              <a:latin typeface="Comic Sans MS" panose="030F0902030302020204" pitchFamily="66" charset="0"/>
            </a:rPr>
            <a:t>elusen</a:t>
          </a:r>
          <a:r>
            <a:rPr lang="en-GB" sz="1600" dirty="0">
              <a:latin typeface="Comic Sans MS" panose="030F0902030302020204" pitchFamily="66" charset="0"/>
            </a:rPr>
            <a:t> </a:t>
          </a:r>
          <a:r>
            <a:rPr lang="en-GB" sz="1600" dirty="0" err="1">
              <a:latin typeface="Comic Sans MS" panose="030F0902030302020204" pitchFamily="66" charset="0"/>
            </a:rPr>
            <a:t>leol</a:t>
          </a:r>
          <a:r>
            <a:rPr lang="en-GB" sz="1600" dirty="0">
              <a:latin typeface="Comic Sans MS" panose="030F0902030302020204" pitchFamily="66" charset="0"/>
            </a:rPr>
            <a:t>.</a:t>
          </a:r>
        </a:p>
      </dgm:t>
    </dgm:pt>
    <dgm:pt modelId="{3FE873DB-D07D-9940-B716-8A3B843F235F}" type="parTrans" cxnId="{01D54C74-4168-0841-81D4-AE3CC94AD5AF}">
      <dgm:prSet/>
      <dgm:spPr/>
      <dgm:t>
        <a:bodyPr/>
        <a:lstStyle/>
        <a:p>
          <a:endParaRPr lang="en-GB" sz="4000">
            <a:latin typeface="Comic Sans MS" panose="030F0902030302020204" pitchFamily="66" charset="0"/>
          </a:endParaRPr>
        </a:p>
      </dgm:t>
    </dgm:pt>
    <dgm:pt modelId="{144BE550-D9B6-834C-944E-AECDF12E9A30}" type="sibTrans" cxnId="{01D54C74-4168-0841-81D4-AE3CC94AD5AF}">
      <dgm:prSet/>
      <dgm:spPr/>
      <dgm:t>
        <a:bodyPr/>
        <a:lstStyle/>
        <a:p>
          <a:endParaRPr lang="en-GB" sz="4000">
            <a:latin typeface="Comic Sans MS" panose="030F0902030302020204" pitchFamily="66" charset="0"/>
          </a:endParaRPr>
        </a:p>
      </dgm:t>
    </dgm:pt>
    <dgm:pt modelId="{A89F1A6C-BD11-AD46-B0DE-09B57807C905}">
      <dgm:prSet custT="1"/>
      <dgm:spPr/>
      <dgm:t>
        <a:bodyPr/>
        <a:lstStyle/>
        <a:p>
          <a:r>
            <a:rPr lang="en-GB" sz="1600" dirty="0">
              <a:latin typeface="Comic Sans MS" panose="030F0902030302020204" pitchFamily="66" charset="0"/>
            </a:rPr>
            <a:t>Creu </a:t>
          </a:r>
          <a:r>
            <a:rPr lang="en-GB" sz="1600" dirty="0" err="1">
              <a:latin typeface="Comic Sans MS" panose="030F0902030302020204" pitchFamily="66" charset="0"/>
            </a:rPr>
            <a:t>fideo</a:t>
          </a:r>
          <a:r>
            <a:rPr lang="en-GB" sz="1600" dirty="0">
              <a:latin typeface="Comic Sans MS" panose="030F0902030302020204" pitchFamily="66" charset="0"/>
            </a:rPr>
            <a:t> '</a:t>
          </a:r>
          <a:r>
            <a:rPr lang="en-GB" sz="1600" dirty="0" err="1">
              <a:latin typeface="Comic Sans MS" panose="030F0902030302020204" pitchFamily="66" charset="0"/>
            </a:rPr>
            <a:t>Newyddion</a:t>
          </a:r>
          <a:r>
            <a:rPr lang="en-GB" sz="1600" dirty="0">
              <a:latin typeface="Comic Sans MS" panose="030F0902030302020204" pitchFamily="66" charset="0"/>
            </a:rPr>
            <a:t> </a:t>
          </a:r>
          <a:r>
            <a:rPr lang="en-GB" sz="1600" dirty="0" err="1">
              <a:latin typeface="Comic Sans MS" panose="030F0902030302020204" pitchFamily="66" charset="0"/>
            </a:rPr>
            <a:t>Pontybrenin</a:t>
          </a:r>
          <a:r>
            <a:rPr lang="en-GB" sz="1600" dirty="0">
              <a:latin typeface="Comic Sans MS" panose="030F0902030302020204" pitchFamily="66" charset="0"/>
            </a:rPr>
            <a:t>' </a:t>
          </a:r>
          <a:r>
            <a:rPr lang="en-GB" sz="1600" dirty="0" err="1">
              <a:latin typeface="Comic Sans MS" panose="030F0902030302020204" pitchFamily="66" charset="0"/>
            </a:rPr>
            <a:t>sy'n</a:t>
          </a:r>
          <a:r>
            <a:rPr lang="en-GB" sz="1600" dirty="0">
              <a:latin typeface="Comic Sans MS" panose="030F0902030302020204" pitchFamily="66" charset="0"/>
            </a:rPr>
            <a:t> </a:t>
          </a:r>
          <a:r>
            <a:rPr lang="en-GB" sz="1600" dirty="0" err="1">
              <a:latin typeface="Comic Sans MS" panose="030F0902030302020204" pitchFamily="66" charset="0"/>
            </a:rPr>
            <a:t>chwarae</a:t>
          </a:r>
          <a:r>
            <a:rPr lang="en-GB" sz="1600" dirty="0">
              <a:latin typeface="Comic Sans MS" panose="030F0902030302020204" pitchFamily="66" charset="0"/>
            </a:rPr>
            <a:t> </a:t>
          </a:r>
          <a:r>
            <a:rPr lang="en-GB" sz="1600" dirty="0" err="1">
              <a:latin typeface="Comic Sans MS" panose="030F0902030302020204" pitchFamily="66" charset="0"/>
            </a:rPr>
            <a:t>yn</a:t>
          </a:r>
          <a:r>
            <a:rPr lang="en-GB" sz="1600" dirty="0">
              <a:latin typeface="Comic Sans MS" panose="030F0902030302020204" pitchFamily="66" charset="0"/>
            </a:rPr>
            <a:t> y </a:t>
          </a:r>
          <a:r>
            <a:rPr lang="en-GB" sz="1600" dirty="0" err="1">
              <a:latin typeface="Comic Sans MS" panose="030F0902030302020204" pitchFamily="66" charset="0"/>
            </a:rPr>
            <a:t>gwasanaeth</a:t>
          </a:r>
          <a:r>
            <a:rPr lang="en-GB" sz="1600" dirty="0">
              <a:latin typeface="Comic Sans MS" panose="030F0902030302020204" pitchFamily="66" charset="0"/>
            </a:rPr>
            <a:t> bob </a:t>
          </a:r>
          <a:r>
            <a:rPr lang="en-GB" sz="1600" dirty="0" err="1">
              <a:latin typeface="Comic Sans MS" panose="030F0902030302020204" pitchFamily="66" charset="0"/>
            </a:rPr>
            <a:t>wythnos</a:t>
          </a:r>
          <a:r>
            <a:rPr lang="en-GB" sz="1600" dirty="0">
              <a:latin typeface="Comic Sans MS" panose="030F0902030302020204" pitchFamily="66" charset="0"/>
            </a:rPr>
            <a:t>.</a:t>
          </a:r>
        </a:p>
      </dgm:t>
    </dgm:pt>
    <dgm:pt modelId="{9FE0006E-80D3-C144-A6BC-99EE1C79F47F}" type="parTrans" cxnId="{246AB71D-7E33-564D-8A92-018F327D09C3}">
      <dgm:prSet/>
      <dgm:spPr/>
      <dgm:t>
        <a:bodyPr/>
        <a:lstStyle/>
        <a:p>
          <a:endParaRPr lang="en-GB" sz="4000">
            <a:latin typeface="Comic Sans MS" panose="030F0902030302020204" pitchFamily="66" charset="0"/>
          </a:endParaRPr>
        </a:p>
      </dgm:t>
    </dgm:pt>
    <dgm:pt modelId="{E34C4E7E-E516-5F45-B7A9-2CDBB727F800}" type="sibTrans" cxnId="{246AB71D-7E33-564D-8A92-018F327D09C3}">
      <dgm:prSet/>
      <dgm:spPr/>
      <dgm:t>
        <a:bodyPr/>
        <a:lstStyle/>
        <a:p>
          <a:endParaRPr lang="en-GB" sz="4000">
            <a:latin typeface="Comic Sans MS" panose="030F0902030302020204" pitchFamily="66" charset="0"/>
          </a:endParaRPr>
        </a:p>
      </dgm:t>
    </dgm:pt>
    <dgm:pt modelId="{41FAA6FE-C802-FB4E-B93A-F1034891980B}" type="pres">
      <dgm:prSet presAssocID="{496E18DE-A2D7-4C4B-A4F6-5E0F28E3D380}" presName="cycle" presStyleCnt="0">
        <dgm:presLayoutVars>
          <dgm:dir/>
          <dgm:resizeHandles val="exact"/>
        </dgm:presLayoutVars>
      </dgm:prSet>
      <dgm:spPr/>
    </dgm:pt>
    <dgm:pt modelId="{07A2B55A-D071-5443-9D3F-0B64208E31CA}" type="pres">
      <dgm:prSet presAssocID="{9CA058DD-D10B-4B54-97B1-0176135590B5}" presName="node" presStyleLbl="node1" presStyleIdx="0" presStyleCnt="6" custScaleY="138339">
        <dgm:presLayoutVars>
          <dgm:bulletEnabled val="1"/>
        </dgm:presLayoutVars>
      </dgm:prSet>
      <dgm:spPr/>
    </dgm:pt>
    <dgm:pt modelId="{A90EF45A-C8DF-9840-A49D-A400A8B94E88}" type="pres">
      <dgm:prSet presAssocID="{9CA058DD-D10B-4B54-97B1-0176135590B5}" presName="spNode" presStyleCnt="0"/>
      <dgm:spPr/>
    </dgm:pt>
    <dgm:pt modelId="{147D89EE-D87C-D446-AB85-1DDF74C048C8}" type="pres">
      <dgm:prSet presAssocID="{41634048-0B03-4AE2-B099-A87EB02F6587}" presName="sibTrans" presStyleLbl="sibTrans1D1" presStyleIdx="0" presStyleCnt="6"/>
      <dgm:spPr/>
    </dgm:pt>
    <dgm:pt modelId="{6D4EA034-D44E-5143-93E0-776D506EB172}" type="pres">
      <dgm:prSet presAssocID="{EB6E2A3D-995F-4C3D-99AA-9DF8BC2C3A2B}" presName="node" presStyleLbl="node1" presStyleIdx="1" presStyleCnt="6">
        <dgm:presLayoutVars>
          <dgm:bulletEnabled val="1"/>
        </dgm:presLayoutVars>
      </dgm:prSet>
      <dgm:spPr/>
    </dgm:pt>
    <dgm:pt modelId="{0C06F007-29CF-7744-B15D-4F09BD72417E}" type="pres">
      <dgm:prSet presAssocID="{EB6E2A3D-995F-4C3D-99AA-9DF8BC2C3A2B}" presName="spNode" presStyleCnt="0"/>
      <dgm:spPr/>
    </dgm:pt>
    <dgm:pt modelId="{7B1814CE-6C2F-974D-9DB5-2E5078EE4B01}" type="pres">
      <dgm:prSet presAssocID="{2B016A42-B57E-416F-9F4C-9B487BCF7EF8}" presName="sibTrans" presStyleLbl="sibTrans1D1" presStyleIdx="1" presStyleCnt="6"/>
      <dgm:spPr/>
    </dgm:pt>
    <dgm:pt modelId="{1A8BA5FD-63CF-2840-BE75-D8FD1B5CC39F}" type="pres">
      <dgm:prSet presAssocID="{3D39E3F4-5150-AD49-9642-BA618C4929F3}" presName="node" presStyleLbl="node1" presStyleIdx="2" presStyleCnt="6">
        <dgm:presLayoutVars>
          <dgm:bulletEnabled val="1"/>
        </dgm:presLayoutVars>
      </dgm:prSet>
      <dgm:spPr/>
    </dgm:pt>
    <dgm:pt modelId="{E13DC1D3-242D-1244-A2A7-883235C831D6}" type="pres">
      <dgm:prSet presAssocID="{3D39E3F4-5150-AD49-9642-BA618C4929F3}" presName="spNode" presStyleCnt="0"/>
      <dgm:spPr/>
    </dgm:pt>
    <dgm:pt modelId="{663C1D53-BA62-6C4F-9BA6-175584C95CB2}" type="pres">
      <dgm:prSet presAssocID="{144BE550-D9B6-834C-944E-AECDF12E9A30}" presName="sibTrans" presStyleLbl="sibTrans1D1" presStyleIdx="2" presStyleCnt="6"/>
      <dgm:spPr/>
    </dgm:pt>
    <dgm:pt modelId="{CC6CCE96-5FF9-F14E-8884-9E41BF6FAF44}" type="pres">
      <dgm:prSet presAssocID="{F95C3018-0AF5-2B40-A424-9D683A97C551}" presName="node" presStyleLbl="node1" presStyleIdx="3" presStyleCnt="6">
        <dgm:presLayoutVars>
          <dgm:bulletEnabled val="1"/>
        </dgm:presLayoutVars>
      </dgm:prSet>
      <dgm:spPr/>
    </dgm:pt>
    <dgm:pt modelId="{55304F2D-3486-8440-B5AC-F2E4C886D37E}" type="pres">
      <dgm:prSet presAssocID="{F95C3018-0AF5-2B40-A424-9D683A97C551}" presName="spNode" presStyleCnt="0"/>
      <dgm:spPr/>
    </dgm:pt>
    <dgm:pt modelId="{17251E12-B1B1-054A-A729-D8AE7CE3B833}" type="pres">
      <dgm:prSet presAssocID="{4C94D240-055F-7440-8781-4CF5083BEDF7}" presName="sibTrans" presStyleLbl="sibTrans1D1" presStyleIdx="3" presStyleCnt="6"/>
      <dgm:spPr/>
    </dgm:pt>
    <dgm:pt modelId="{4F3E5909-8E8F-8340-A696-E15EAEE96687}" type="pres">
      <dgm:prSet presAssocID="{2B9E56C3-36DC-1744-AD5C-4095F8A06490}" presName="node" presStyleLbl="node1" presStyleIdx="4" presStyleCnt="6">
        <dgm:presLayoutVars>
          <dgm:bulletEnabled val="1"/>
        </dgm:presLayoutVars>
      </dgm:prSet>
      <dgm:spPr/>
    </dgm:pt>
    <dgm:pt modelId="{1A42E6C2-C1F3-F449-8DFD-C61FAB701DCC}" type="pres">
      <dgm:prSet presAssocID="{2B9E56C3-36DC-1744-AD5C-4095F8A06490}" presName="spNode" presStyleCnt="0"/>
      <dgm:spPr/>
    </dgm:pt>
    <dgm:pt modelId="{A0E1D4E9-91BE-814E-ABD2-EF26546BBD9D}" type="pres">
      <dgm:prSet presAssocID="{485055E6-BB78-1142-9CC5-50896FA28002}" presName="sibTrans" presStyleLbl="sibTrans1D1" presStyleIdx="4" presStyleCnt="6"/>
      <dgm:spPr/>
    </dgm:pt>
    <dgm:pt modelId="{6D80AB20-7C52-434B-9895-BE0FB64889B9}" type="pres">
      <dgm:prSet presAssocID="{A89F1A6C-BD11-AD46-B0DE-09B57807C905}" presName="node" presStyleLbl="node1" presStyleIdx="5" presStyleCnt="6" custScaleY="187066">
        <dgm:presLayoutVars>
          <dgm:bulletEnabled val="1"/>
        </dgm:presLayoutVars>
      </dgm:prSet>
      <dgm:spPr/>
    </dgm:pt>
    <dgm:pt modelId="{CC708BA0-350F-5345-B73D-299BA2B902A8}" type="pres">
      <dgm:prSet presAssocID="{A89F1A6C-BD11-AD46-B0DE-09B57807C905}" presName="spNode" presStyleCnt="0"/>
      <dgm:spPr/>
    </dgm:pt>
    <dgm:pt modelId="{03F40082-24EE-1040-A962-27081C7E1048}" type="pres">
      <dgm:prSet presAssocID="{E34C4E7E-E516-5F45-B7A9-2CDBB727F800}" presName="sibTrans" presStyleLbl="sibTrans1D1" presStyleIdx="5" presStyleCnt="6"/>
      <dgm:spPr/>
    </dgm:pt>
  </dgm:ptLst>
  <dgm:cxnLst>
    <dgm:cxn modelId="{3AD6BD0C-8A13-8D48-BD30-8C7936D3D4C6}" type="presOf" srcId="{3D39E3F4-5150-AD49-9642-BA618C4929F3}" destId="{1A8BA5FD-63CF-2840-BE75-D8FD1B5CC39F}" srcOrd="0" destOrd="0" presId="urn:microsoft.com/office/officeart/2005/8/layout/cycle6"/>
    <dgm:cxn modelId="{246AB71D-7E33-564D-8A92-018F327D09C3}" srcId="{496E18DE-A2D7-4C4B-A4F6-5E0F28E3D380}" destId="{A89F1A6C-BD11-AD46-B0DE-09B57807C905}" srcOrd="5" destOrd="0" parTransId="{9FE0006E-80D3-C144-A6BC-99EE1C79F47F}" sibTransId="{E34C4E7E-E516-5F45-B7A9-2CDBB727F800}"/>
    <dgm:cxn modelId="{39688626-DDCE-1245-BFE1-CC233B408A4F}" type="presOf" srcId="{2B9E56C3-36DC-1744-AD5C-4095F8A06490}" destId="{4F3E5909-8E8F-8340-A696-E15EAEE96687}" srcOrd="0" destOrd="0" presId="urn:microsoft.com/office/officeart/2005/8/layout/cycle6"/>
    <dgm:cxn modelId="{86BEBF30-F310-4D42-8A1F-3F0AE73C3714}" srcId="{496E18DE-A2D7-4C4B-A4F6-5E0F28E3D380}" destId="{F95C3018-0AF5-2B40-A424-9D683A97C551}" srcOrd="3" destOrd="0" parTransId="{B83E3294-F046-494F-9697-7FE1A1C03037}" sibTransId="{4C94D240-055F-7440-8781-4CF5083BEDF7}"/>
    <dgm:cxn modelId="{721B7C38-7945-A344-B620-E358E0F11671}" type="presOf" srcId="{496E18DE-A2D7-4C4B-A4F6-5E0F28E3D380}" destId="{41FAA6FE-C802-FB4E-B93A-F1034891980B}" srcOrd="0" destOrd="0" presId="urn:microsoft.com/office/officeart/2005/8/layout/cycle6"/>
    <dgm:cxn modelId="{23B56143-309D-4F18-B3A8-A51D124372D1}" srcId="{496E18DE-A2D7-4C4B-A4F6-5E0F28E3D380}" destId="{9CA058DD-D10B-4B54-97B1-0176135590B5}" srcOrd="0" destOrd="0" parTransId="{13D4B2ED-250B-40AC-B892-D1C0DFBC5591}" sibTransId="{41634048-0B03-4AE2-B099-A87EB02F6587}"/>
    <dgm:cxn modelId="{93FE5551-A400-694D-852D-7B65CEEE72A8}" type="presOf" srcId="{EB6E2A3D-995F-4C3D-99AA-9DF8BC2C3A2B}" destId="{6D4EA034-D44E-5143-93E0-776D506EB172}" srcOrd="0" destOrd="0" presId="urn:microsoft.com/office/officeart/2005/8/layout/cycle6"/>
    <dgm:cxn modelId="{8632205F-B8ED-894C-8795-C60378A4B0B7}" type="presOf" srcId="{41634048-0B03-4AE2-B099-A87EB02F6587}" destId="{147D89EE-D87C-D446-AB85-1DDF74C048C8}" srcOrd="0" destOrd="0" presId="urn:microsoft.com/office/officeart/2005/8/layout/cycle6"/>
    <dgm:cxn modelId="{1C49DE67-7E77-094E-A8E7-47C79685A67E}" type="presOf" srcId="{A89F1A6C-BD11-AD46-B0DE-09B57807C905}" destId="{6D80AB20-7C52-434B-9895-BE0FB64889B9}" srcOrd="0" destOrd="0" presId="urn:microsoft.com/office/officeart/2005/8/layout/cycle6"/>
    <dgm:cxn modelId="{01D54C74-4168-0841-81D4-AE3CC94AD5AF}" srcId="{496E18DE-A2D7-4C4B-A4F6-5E0F28E3D380}" destId="{3D39E3F4-5150-AD49-9642-BA618C4929F3}" srcOrd="2" destOrd="0" parTransId="{3FE873DB-D07D-9940-B716-8A3B843F235F}" sibTransId="{144BE550-D9B6-834C-944E-AECDF12E9A30}"/>
    <dgm:cxn modelId="{7B19477F-A1D8-A24B-A73B-E929DDA29C8B}" type="presOf" srcId="{F95C3018-0AF5-2B40-A424-9D683A97C551}" destId="{CC6CCE96-5FF9-F14E-8884-9E41BF6FAF44}" srcOrd="0" destOrd="0" presId="urn:microsoft.com/office/officeart/2005/8/layout/cycle6"/>
    <dgm:cxn modelId="{6874E681-5DE6-BB4A-9B0E-A29940B15D43}" type="presOf" srcId="{144BE550-D9B6-834C-944E-AECDF12E9A30}" destId="{663C1D53-BA62-6C4F-9BA6-175584C95CB2}" srcOrd="0" destOrd="0" presId="urn:microsoft.com/office/officeart/2005/8/layout/cycle6"/>
    <dgm:cxn modelId="{F07CA298-7378-4C47-83F5-459D2C5D4234}" type="presOf" srcId="{E34C4E7E-E516-5F45-B7A9-2CDBB727F800}" destId="{03F40082-24EE-1040-A962-27081C7E1048}" srcOrd="0" destOrd="0" presId="urn:microsoft.com/office/officeart/2005/8/layout/cycle6"/>
    <dgm:cxn modelId="{7249209D-332C-4130-8C7C-A91D57BF3B5E}" srcId="{496E18DE-A2D7-4C4B-A4F6-5E0F28E3D380}" destId="{EB6E2A3D-995F-4C3D-99AA-9DF8BC2C3A2B}" srcOrd="1" destOrd="0" parTransId="{BCEFA89C-483B-4281-81A5-DB266D65334D}" sibTransId="{2B016A42-B57E-416F-9F4C-9B487BCF7EF8}"/>
    <dgm:cxn modelId="{783BABAB-4128-6A47-B82F-E9B50608619A}" type="presOf" srcId="{485055E6-BB78-1142-9CC5-50896FA28002}" destId="{A0E1D4E9-91BE-814E-ABD2-EF26546BBD9D}" srcOrd="0" destOrd="0" presId="urn:microsoft.com/office/officeart/2005/8/layout/cycle6"/>
    <dgm:cxn modelId="{9ED0B7C6-5566-AF4C-B43D-0F33A182E709}" type="presOf" srcId="{9CA058DD-D10B-4B54-97B1-0176135590B5}" destId="{07A2B55A-D071-5443-9D3F-0B64208E31CA}" srcOrd="0" destOrd="0" presId="urn:microsoft.com/office/officeart/2005/8/layout/cycle6"/>
    <dgm:cxn modelId="{90E570D9-3898-604E-A8F7-1C534A8749AE}" type="presOf" srcId="{4C94D240-055F-7440-8781-4CF5083BEDF7}" destId="{17251E12-B1B1-054A-A729-D8AE7CE3B833}" srcOrd="0" destOrd="0" presId="urn:microsoft.com/office/officeart/2005/8/layout/cycle6"/>
    <dgm:cxn modelId="{4297BDDB-CA7A-FD40-B198-6B65EC92B454}" srcId="{496E18DE-A2D7-4C4B-A4F6-5E0F28E3D380}" destId="{2B9E56C3-36DC-1744-AD5C-4095F8A06490}" srcOrd="4" destOrd="0" parTransId="{2C512ADE-9302-0F49-A43C-0EF7DA74135D}" sibTransId="{485055E6-BB78-1142-9CC5-50896FA28002}"/>
    <dgm:cxn modelId="{478FB7E7-E6D6-5C4A-91A7-5483D6E52470}" type="presOf" srcId="{2B016A42-B57E-416F-9F4C-9B487BCF7EF8}" destId="{7B1814CE-6C2F-974D-9DB5-2E5078EE4B01}" srcOrd="0" destOrd="0" presId="urn:microsoft.com/office/officeart/2005/8/layout/cycle6"/>
    <dgm:cxn modelId="{E6F23CB2-55F3-034E-871A-F1FD57045467}" type="presParOf" srcId="{41FAA6FE-C802-FB4E-B93A-F1034891980B}" destId="{07A2B55A-D071-5443-9D3F-0B64208E31CA}" srcOrd="0" destOrd="0" presId="urn:microsoft.com/office/officeart/2005/8/layout/cycle6"/>
    <dgm:cxn modelId="{87B6DB44-D1F1-0746-A212-DDD944945C50}" type="presParOf" srcId="{41FAA6FE-C802-FB4E-B93A-F1034891980B}" destId="{A90EF45A-C8DF-9840-A49D-A400A8B94E88}" srcOrd="1" destOrd="0" presId="urn:microsoft.com/office/officeart/2005/8/layout/cycle6"/>
    <dgm:cxn modelId="{A997E032-74E0-0745-ABA5-156902CF6060}" type="presParOf" srcId="{41FAA6FE-C802-FB4E-B93A-F1034891980B}" destId="{147D89EE-D87C-D446-AB85-1DDF74C048C8}" srcOrd="2" destOrd="0" presId="urn:microsoft.com/office/officeart/2005/8/layout/cycle6"/>
    <dgm:cxn modelId="{41D01D47-869A-F749-AA3E-9AA1EE72B049}" type="presParOf" srcId="{41FAA6FE-C802-FB4E-B93A-F1034891980B}" destId="{6D4EA034-D44E-5143-93E0-776D506EB172}" srcOrd="3" destOrd="0" presId="urn:microsoft.com/office/officeart/2005/8/layout/cycle6"/>
    <dgm:cxn modelId="{90E31C55-1ADC-1B4E-8BF8-6DCE5F21D5D2}" type="presParOf" srcId="{41FAA6FE-C802-FB4E-B93A-F1034891980B}" destId="{0C06F007-29CF-7744-B15D-4F09BD72417E}" srcOrd="4" destOrd="0" presId="urn:microsoft.com/office/officeart/2005/8/layout/cycle6"/>
    <dgm:cxn modelId="{629480B2-358F-D74E-99D5-531EADBF93ED}" type="presParOf" srcId="{41FAA6FE-C802-FB4E-B93A-F1034891980B}" destId="{7B1814CE-6C2F-974D-9DB5-2E5078EE4B01}" srcOrd="5" destOrd="0" presId="urn:microsoft.com/office/officeart/2005/8/layout/cycle6"/>
    <dgm:cxn modelId="{5314D06C-BB02-984D-8B15-BA81F4EEA89D}" type="presParOf" srcId="{41FAA6FE-C802-FB4E-B93A-F1034891980B}" destId="{1A8BA5FD-63CF-2840-BE75-D8FD1B5CC39F}" srcOrd="6" destOrd="0" presId="urn:microsoft.com/office/officeart/2005/8/layout/cycle6"/>
    <dgm:cxn modelId="{F273AF8E-EF7A-4341-AC6C-6C3E2288D77D}" type="presParOf" srcId="{41FAA6FE-C802-FB4E-B93A-F1034891980B}" destId="{E13DC1D3-242D-1244-A2A7-883235C831D6}" srcOrd="7" destOrd="0" presId="urn:microsoft.com/office/officeart/2005/8/layout/cycle6"/>
    <dgm:cxn modelId="{E1BFF8C9-A32C-F942-9FAE-A16E91E71FE2}" type="presParOf" srcId="{41FAA6FE-C802-FB4E-B93A-F1034891980B}" destId="{663C1D53-BA62-6C4F-9BA6-175584C95CB2}" srcOrd="8" destOrd="0" presId="urn:microsoft.com/office/officeart/2005/8/layout/cycle6"/>
    <dgm:cxn modelId="{6CD49EED-149F-6043-BAFC-B50BA8230AC9}" type="presParOf" srcId="{41FAA6FE-C802-FB4E-B93A-F1034891980B}" destId="{CC6CCE96-5FF9-F14E-8884-9E41BF6FAF44}" srcOrd="9" destOrd="0" presId="urn:microsoft.com/office/officeart/2005/8/layout/cycle6"/>
    <dgm:cxn modelId="{BBB9893D-6234-A74C-A18F-52589EB391C7}" type="presParOf" srcId="{41FAA6FE-C802-FB4E-B93A-F1034891980B}" destId="{55304F2D-3486-8440-B5AC-F2E4C886D37E}" srcOrd="10" destOrd="0" presId="urn:microsoft.com/office/officeart/2005/8/layout/cycle6"/>
    <dgm:cxn modelId="{CC0F824E-714F-1C4E-8F51-BA6965FC3EF9}" type="presParOf" srcId="{41FAA6FE-C802-FB4E-B93A-F1034891980B}" destId="{17251E12-B1B1-054A-A729-D8AE7CE3B833}" srcOrd="11" destOrd="0" presId="urn:microsoft.com/office/officeart/2005/8/layout/cycle6"/>
    <dgm:cxn modelId="{11F556B6-78C7-254E-9C56-D142FCFD0909}" type="presParOf" srcId="{41FAA6FE-C802-FB4E-B93A-F1034891980B}" destId="{4F3E5909-8E8F-8340-A696-E15EAEE96687}" srcOrd="12" destOrd="0" presId="urn:microsoft.com/office/officeart/2005/8/layout/cycle6"/>
    <dgm:cxn modelId="{53F5CB4D-0EDC-5D45-B291-908BABA29196}" type="presParOf" srcId="{41FAA6FE-C802-FB4E-B93A-F1034891980B}" destId="{1A42E6C2-C1F3-F449-8DFD-C61FAB701DCC}" srcOrd="13" destOrd="0" presId="urn:microsoft.com/office/officeart/2005/8/layout/cycle6"/>
    <dgm:cxn modelId="{23AA34E6-14BB-F94B-AEB0-904083D94A19}" type="presParOf" srcId="{41FAA6FE-C802-FB4E-B93A-F1034891980B}" destId="{A0E1D4E9-91BE-814E-ABD2-EF26546BBD9D}" srcOrd="14" destOrd="0" presId="urn:microsoft.com/office/officeart/2005/8/layout/cycle6"/>
    <dgm:cxn modelId="{9FC6E5C9-75F2-634E-A515-5087D88BDC48}" type="presParOf" srcId="{41FAA6FE-C802-FB4E-B93A-F1034891980B}" destId="{6D80AB20-7C52-434B-9895-BE0FB64889B9}" srcOrd="15" destOrd="0" presId="urn:microsoft.com/office/officeart/2005/8/layout/cycle6"/>
    <dgm:cxn modelId="{988B5FAC-EA42-834E-97B0-28E4BE5E5BEB}" type="presParOf" srcId="{41FAA6FE-C802-FB4E-B93A-F1034891980B}" destId="{CC708BA0-350F-5345-B73D-299BA2B902A8}" srcOrd="16" destOrd="0" presId="urn:microsoft.com/office/officeart/2005/8/layout/cycle6"/>
    <dgm:cxn modelId="{FF8822CB-C87A-0D4D-A2A1-F23FA7B92402}" type="presParOf" srcId="{41FAA6FE-C802-FB4E-B93A-F1034891980B}" destId="{03F40082-24EE-1040-A962-27081C7E1048}" srcOrd="17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51357C-3757-E743-94AF-B9D6A4ED1005}">
      <dsp:nvSpPr>
        <dsp:cNvPr id="0" name=""/>
        <dsp:cNvSpPr/>
      </dsp:nvSpPr>
      <dsp:spPr>
        <a:xfrm>
          <a:off x="0" y="2708"/>
          <a:ext cx="6492875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7243C1-F844-A340-8FB7-1062C0AA402E}">
      <dsp:nvSpPr>
        <dsp:cNvPr id="0" name=""/>
        <dsp:cNvSpPr/>
      </dsp:nvSpPr>
      <dsp:spPr>
        <a:xfrm>
          <a:off x="0" y="2708"/>
          <a:ext cx="6486534" cy="8888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latin typeface="Comic Sans MS" panose="030F0902030302020204" pitchFamily="66" charset="0"/>
            </a:rPr>
            <a:t>Rydym</a:t>
          </a:r>
          <a:r>
            <a:rPr lang="en-US" sz="2400" kern="1200" dirty="0">
              <a:latin typeface="Comic Sans MS" panose="030F0902030302020204" pitchFamily="66" charset="0"/>
            </a:rPr>
            <a:t> </a:t>
          </a:r>
          <a:r>
            <a:rPr lang="en-US" sz="2400" kern="1200" dirty="0" err="1">
              <a:latin typeface="Comic Sans MS" panose="030F0902030302020204" pitchFamily="66" charset="0"/>
            </a:rPr>
            <a:t>wedi</a:t>
          </a:r>
          <a:r>
            <a:rPr lang="en-US" sz="2400" kern="1200" dirty="0">
              <a:latin typeface="Comic Sans MS" panose="030F0902030302020204" pitchFamily="66" charset="0"/>
            </a:rPr>
            <a:t> </a:t>
          </a:r>
          <a:r>
            <a:rPr lang="en-US" sz="2400" kern="1200" dirty="0" err="1">
              <a:latin typeface="Comic Sans MS" panose="030F0902030302020204" pitchFamily="66" charset="0"/>
            </a:rPr>
            <a:t>cael</a:t>
          </a:r>
          <a:r>
            <a:rPr lang="en-US" sz="2400" kern="1200" dirty="0">
              <a:latin typeface="Comic Sans MS" panose="030F0902030302020204" pitchFamily="66" charset="0"/>
            </a:rPr>
            <a:t> </a:t>
          </a:r>
          <a:r>
            <a:rPr lang="en-US" sz="2400" kern="1200" dirty="0" err="1">
              <a:latin typeface="Comic Sans MS" panose="030F0902030302020204" pitchFamily="66" charset="0"/>
            </a:rPr>
            <a:t>eu</a:t>
          </a:r>
          <a:r>
            <a:rPr lang="en-US" sz="2400" kern="1200" dirty="0">
              <a:latin typeface="Comic Sans MS" panose="030F0902030302020204" pitchFamily="66" charset="0"/>
            </a:rPr>
            <a:t> </a:t>
          </a:r>
          <a:r>
            <a:rPr lang="en-US" sz="2400" kern="1200" dirty="0" err="1">
              <a:latin typeface="Comic Sans MS" panose="030F0902030302020204" pitchFamily="66" charset="0"/>
            </a:rPr>
            <a:t>hethol</a:t>
          </a:r>
          <a:r>
            <a:rPr lang="en-US" sz="2400" kern="1200" dirty="0">
              <a:latin typeface="Comic Sans MS" panose="030F0902030302020204" pitchFamily="66" charset="0"/>
            </a:rPr>
            <a:t> </a:t>
          </a:r>
          <a:r>
            <a:rPr lang="en-US" sz="2400" kern="1200" dirty="0" err="1">
              <a:latin typeface="Comic Sans MS" panose="030F0902030302020204" pitchFamily="66" charset="0"/>
            </a:rPr>
            <a:t>i</a:t>
          </a:r>
          <a:r>
            <a:rPr lang="en-US" sz="2400" kern="1200" dirty="0">
              <a:latin typeface="Comic Sans MS" panose="030F0902030302020204" pitchFamily="66" charset="0"/>
            </a:rPr>
            <a:t> </a:t>
          </a:r>
          <a:r>
            <a:rPr lang="en-US" sz="2400" kern="1200" dirty="0" err="1">
              <a:latin typeface="Comic Sans MS" panose="030F0902030302020204" pitchFamily="66" charset="0"/>
            </a:rPr>
            <a:t>gynrychioli</a:t>
          </a:r>
          <a:r>
            <a:rPr lang="en-US" sz="2400" kern="1200" dirty="0">
              <a:latin typeface="Comic Sans MS" panose="030F0902030302020204" pitchFamily="66" charset="0"/>
            </a:rPr>
            <a:t> barn </a:t>
          </a:r>
          <a:r>
            <a:rPr lang="en-US" sz="2400" kern="1200" dirty="0" err="1">
              <a:latin typeface="Comic Sans MS" panose="030F0902030302020204" pitchFamily="66" charset="0"/>
            </a:rPr>
            <a:t>yr</a:t>
          </a:r>
          <a:r>
            <a:rPr lang="en-US" sz="2400" kern="1200" dirty="0">
              <a:latin typeface="Comic Sans MS" panose="030F0902030302020204" pitchFamily="66" charset="0"/>
            </a:rPr>
            <a:t> </a:t>
          </a:r>
          <a:r>
            <a:rPr lang="en-US" sz="2400" kern="1200" dirty="0" err="1">
              <a:latin typeface="Comic Sans MS" panose="030F0902030302020204" pitchFamily="66" charset="0"/>
            </a:rPr>
            <a:t>holl</a:t>
          </a:r>
          <a:r>
            <a:rPr lang="en-US" sz="2400" kern="1200" dirty="0">
              <a:latin typeface="Comic Sans MS" panose="030F0902030302020204" pitchFamily="66" charset="0"/>
            </a:rPr>
            <a:t> </a:t>
          </a:r>
          <a:r>
            <a:rPr lang="en-US" sz="2400" kern="1200" dirty="0" err="1">
              <a:latin typeface="Comic Sans MS" panose="030F0902030302020204" pitchFamily="66" charset="0"/>
            </a:rPr>
            <a:t>ddisgyblion</a:t>
          </a:r>
          <a:r>
            <a:rPr lang="en-US" sz="2400" kern="1200" dirty="0">
              <a:latin typeface="Comic Sans MS" panose="030F0902030302020204" pitchFamily="66" charset="0"/>
            </a:rPr>
            <a:t>.</a:t>
          </a:r>
        </a:p>
      </dsp:txBody>
      <dsp:txXfrm>
        <a:off x="0" y="2708"/>
        <a:ext cx="6486534" cy="888832"/>
      </dsp:txXfrm>
    </dsp:sp>
    <dsp:sp modelId="{599595EA-6D6F-9647-9568-A16F862EE5E7}">
      <dsp:nvSpPr>
        <dsp:cNvPr id="0" name=""/>
        <dsp:cNvSpPr/>
      </dsp:nvSpPr>
      <dsp:spPr>
        <a:xfrm>
          <a:off x="0" y="891540"/>
          <a:ext cx="6492875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E3E371-F5CD-024C-80D4-D5A684785030}">
      <dsp:nvSpPr>
        <dsp:cNvPr id="0" name=""/>
        <dsp:cNvSpPr/>
      </dsp:nvSpPr>
      <dsp:spPr>
        <a:xfrm>
          <a:off x="0" y="891540"/>
          <a:ext cx="6492875" cy="7316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latin typeface="Comic Sans MS" panose="030F0902030302020204" pitchFamily="66" charset="0"/>
            </a:rPr>
            <a:t>Gwrando</a:t>
          </a:r>
          <a:r>
            <a:rPr lang="en-US" sz="2400" kern="1200" dirty="0">
              <a:latin typeface="Comic Sans MS" panose="030F0902030302020204" pitchFamily="66" charset="0"/>
            </a:rPr>
            <a:t> </a:t>
          </a:r>
          <a:r>
            <a:rPr lang="en-US" sz="2400" kern="1200" dirty="0" err="1">
              <a:latin typeface="Comic Sans MS" panose="030F0902030302020204" pitchFamily="66" charset="0"/>
            </a:rPr>
            <a:t>ar</a:t>
          </a:r>
          <a:r>
            <a:rPr lang="en-US" sz="2400" kern="1200" dirty="0">
              <a:latin typeface="Comic Sans MS" panose="030F0902030302020204" pitchFamily="66" charset="0"/>
            </a:rPr>
            <a:t> </a:t>
          </a:r>
          <a:r>
            <a:rPr lang="en-US" sz="2400" kern="1200" dirty="0" err="1">
              <a:latin typeface="Comic Sans MS" panose="030F0902030302020204" pitchFamily="66" charset="0"/>
            </a:rPr>
            <a:t>syniadau</a:t>
          </a:r>
          <a:r>
            <a:rPr lang="en-US" sz="2400" kern="1200" dirty="0">
              <a:latin typeface="Comic Sans MS" panose="030F0902030302020204" pitchFamily="66" charset="0"/>
            </a:rPr>
            <a:t> </a:t>
          </a:r>
          <a:r>
            <a:rPr lang="en-US" sz="2400" kern="1200" dirty="0" err="1">
              <a:latin typeface="Comic Sans MS" panose="030F0902030302020204" pitchFamily="66" charset="0"/>
            </a:rPr>
            <a:t>disgyblion</a:t>
          </a:r>
          <a:r>
            <a:rPr lang="en-US" sz="2400" kern="1200" dirty="0">
              <a:latin typeface="Comic Sans MS" panose="030F0902030302020204" pitchFamily="66" charset="0"/>
            </a:rPr>
            <a:t> </a:t>
          </a:r>
          <a:r>
            <a:rPr lang="en-US" sz="2400" kern="1200" dirty="0" err="1">
              <a:latin typeface="Comic Sans MS" panose="030F0902030302020204" pitchFamily="66" charset="0"/>
            </a:rPr>
            <a:t>yr</a:t>
          </a:r>
          <a:r>
            <a:rPr lang="en-US" sz="2400" kern="1200" dirty="0">
              <a:latin typeface="Comic Sans MS" panose="030F0902030302020204" pitchFamily="66" charset="0"/>
            </a:rPr>
            <a:t> </a:t>
          </a:r>
          <a:r>
            <a:rPr lang="en-US" sz="2400" kern="1200" dirty="0" err="1">
              <a:latin typeface="Comic Sans MS" panose="030F0902030302020204" pitchFamily="66" charset="0"/>
            </a:rPr>
            <a:t>ysgol</a:t>
          </a:r>
          <a:r>
            <a:rPr lang="en-US" sz="2400" kern="1200" dirty="0">
              <a:latin typeface="Comic Sans MS" panose="030F0902030302020204" pitchFamily="66" charset="0"/>
            </a:rPr>
            <a:t>.</a:t>
          </a:r>
        </a:p>
      </dsp:txBody>
      <dsp:txXfrm>
        <a:off x="0" y="891540"/>
        <a:ext cx="6492875" cy="731657"/>
      </dsp:txXfrm>
    </dsp:sp>
    <dsp:sp modelId="{1AFE9500-2B9E-0F4B-AA77-54B04F8385CC}">
      <dsp:nvSpPr>
        <dsp:cNvPr id="0" name=""/>
        <dsp:cNvSpPr/>
      </dsp:nvSpPr>
      <dsp:spPr>
        <a:xfrm>
          <a:off x="0" y="1623198"/>
          <a:ext cx="6492875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6F5997-BAB8-8647-A065-8D187EA57368}">
      <dsp:nvSpPr>
        <dsp:cNvPr id="0" name=""/>
        <dsp:cNvSpPr/>
      </dsp:nvSpPr>
      <dsp:spPr>
        <a:xfrm>
          <a:off x="0" y="1623198"/>
          <a:ext cx="6492875" cy="7316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latin typeface="Comic Sans MS" panose="030F0902030302020204" pitchFamily="66" charset="0"/>
            </a:rPr>
            <a:t>Gwrando</a:t>
          </a:r>
          <a:r>
            <a:rPr lang="en-US" sz="2400" kern="1200" dirty="0">
              <a:latin typeface="Comic Sans MS" panose="030F0902030302020204" pitchFamily="66" charset="0"/>
            </a:rPr>
            <a:t> a </a:t>
          </a:r>
          <a:r>
            <a:rPr lang="en-US" sz="2400" kern="1200" dirty="0" err="1">
              <a:latin typeface="Comic Sans MS" panose="030F0902030302020204" pitchFamily="66" charset="0"/>
            </a:rPr>
            <a:t>gweithio</a:t>
          </a:r>
          <a:r>
            <a:rPr lang="en-US" sz="2400" kern="1200" dirty="0">
              <a:latin typeface="Comic Sans MS" panose="030F0902030302020204" pitchFamily="66" charset="0"/>
            </a:rPr>
            <a:t> </a:t>
          </a:r>
          <a:r>
            <a:rPr lang="en-US" sz="2400" kern="1200" dirty="0" err="1">
              <a:latin typeface="Comic Sans MS" panose="030F0902030302020204" pitchFamily="66" charset="0"/>
            </a:rPr>
            <a:t>gyda’n</a:t>
          </a:r>
          <a:r>
            <a:rPr lang="en-US" sz="2400" kern="1200" dirty="0">
              <a:latin typeface="Comic Sans MS" panose="030F0902030302020204" pitchFamily="66" charset="0"/>
            </a:rPr>
            <a:t> </a:t>
          </a:r>
          <a:r>
            <a:rPr lang="en-US" sz="2400" kern="1200" dirty="0" err="1">
              <a:latin typeface="Comic Sans MS" panose="030F0902030302020204" pitchFamily="66" charset="0"/>
            </a:rPr>
            <a:t>gilydd</a:t>
          </a:r>
          <a:r>
            <a:rPr lang="en-US" sz="2400" kern="1200" dirty="0">
              <a:latin typeface="Comic Sans MS" panose="030F0902030302020204" pitchFamily="66" charset="0"/>
            </a:rPr>
            <a:t>.</a:t>
          </a:r>
        </a:p>
      </dsp:txBody>
      <dsp:txXfrm>
        <a:off x="0" y="1623198"/>
        <a:ext cx="6492875" cy="731657"/>
      </dsp:txXfrm>
    </dsp:sp>
    <dsp:sp modelId="{679C8E77-27A9-2D4C-8A5A-CEA9B53FFD5B}">
      <dsp:nvSpPr>
        <dsp:cNvPr id="0" name=""/>
        <dsp:cNvSpPr/>
      </dsp:nvSpPr>
      <dsp:spPr>
        <a:xfrm>
          <a:off x="0" y="2354856"/>
          <a:ext cx="6492875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3D0B98-C066-4545-8C67-848DDADBA40B}">
      <dsp:nvSpPr>
        <dsp:cNvPr id="0" name=""/>
        <dsp:cNvSpPr/>
      </dsp:nvSpPr>
      <dsp:spPr>
        <a:xfrm>
          <a:off x="0" y="2354856"/>
          <a:ext cx="6486534" cy="9027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 err="1">
              <a:latin typeface="Comic Sans MS" panose="030F0902030302020204" pitchFamily="66" charset="0"/>
            </a:rPr>
            <a:t>Rydym</a:t>
          </a:r>
          <a:r>
            <a:rPr lang="en-GB" sz="2400" kern="1200" dirty="0">
              <a:latin typeface="Comic Sans MS" panose="030F0902030302020204" pitchFamily="66" charset="0"/>
            </a:rPr>
            <a:t> </a:t>
          </a:r>
          <a:r>
            <a:rPr lang="en-GB" sz="2400" kern="1200" dirty="0" err="1">
              <a:latin typeface="Comic Sans MS" panose="030F0902030302020204" pitchFamily="66" charset="0"/>
            </a:rPr>
            <a:t>yn</a:t>
          </a:r>
          <a:r>
            <a:rPr lang="en-GB" sz="2400" kern="1200" dirty="0">
              <a:latin typeface="Comic Sans MS" panose="030F0902030302020204" pitchFamily="66" charset="0"/>
            </a:rPr>
            <a:t> </a:t>
          </a:r>
          <a:r>
            <a:rPr lang="en-GB" sz="2400" kern="1200" dirty="0" err="1">
              <a:latin typeface="Comic Sans MS" panose="030F0902030302020204" pitchFamily="66" charset="0"/>
            </a:rPr>
            <a:t>meddwl</a:t>
          </a:r>
          <a:r>
            <a:rPr lang="en-GB" sz="2400" kern="1200" dirty="0">
              <a:latin typeface="Comic Sans MS" panose="030F0902030302020204" pitchFamily="66" charset="0"/>
            </a:rPr>
            <a:t> am </a:t>
          </a:r>
          <a:r>
            <a:rPr lang="en-GB" sz="2400" kern="1200" dirty="0" err="1">
              <a:latin typeface="Comic Sans MS" panose="030F0902030302020204" pitchFamily="66" charset="0"/>
            </a:rPr>
            <a:t>syniadau</a:t>
          </a:r>
          <a:r>
            <a:rPr lang="en-GB" sz="2400" kern="1200" dirty="0">
              <a:latin typeface="Comic Sans MS" panose="030F0902030302020204" pitchFamily="66" charset="0"/>
            </a:rPr>
            <a:t> </a:t>
          </a:r>
          <a:r>
            <a:rPr lang="en-GB" sz="2400" kern="1200" dirty="0" err="1">
              <a:latin typeface="Comic Sans MS" panose="030F0902030302020204" pitchFamily="66" charset="0"/>
            </a:rPr>
            <a:t>i</a:t>
          </a:r>
          <a:r>
            <a:rPr lang="en-GB" sz="2400" kern="1200" dirty="0">
              <a:latin typeface="Comic Sans MS" panose="030F0902030302020204" pitchFamily="66" charset="0"/>
            </a:rPr>
            <a:t> </a:t>
          </a:r>
          <a:r>
            <a:rPr lang="en-GB" sz="2400" kern="1200" dirty="0" err="1">
              <a:latin typeface="Comic Sans MS" panose="030F0902030302020204" pitchFamily="66" charset="0"/>
            </a:rPr>
            <a:t>godi</a:t>
          </a:r>
          <a:r>
            <a:rPr lang="en-GB" sz="2400" kern="1200" dirty="0">
              <a:latin typeface="Comic Sans MS" panose="030F0902030302020204" pitchFamily="66" charset="0"/>
            </a:rPr>
            <a:t> </a:t>
          </a:r>
          <a:r>
            <a:rPr lang="en-GB" sz="2400" kern="1200" dirty="0" err="1">
              <a:latin typeface="Comic Sans MS" panose="030F0902030302020204" pitchFamily="66" charset="0"/>
            </a:rPr>
            <a:t>arian</a:t>
          </a:r>
          <a:r>
            <a:rPr lang="en-GB" sz="2400" kern="1200" dirty="0">
              <a:latin typeface="Comic Sans MS" panose="030F0902030302020204" pitchFamily="66" charset="0"/>
            </a:rPr>
            <a:t> </a:t>
          </a:r>
          <a:r>
            <a:rPr lang="en-GB" sz="2400" kern="1200" dirty="0" err="1">
              <a:latin typeface="Comic Sans MS" panose="030F0902030302020204" pitchFamily="66" charset="0"/>
            </a:rPr>
            <a:t>ar</a:t>
          </a:r>
          <a:r>
            <a:rPr lang="en-GB" sz="2400" kern="1200" dirty="0">
              <a:latin typeface="Comic Sans MS" panose="030F0902030302020204" pitchFamily="66" charset="0"/>
            </a:rPr>
            <a:t> </a:t>
          </a:r>
          <a:r>
            <a:rPr lang="en-GB" sz="2400" kern="1200" dirty="0" err="1">
              <a:latin typeface="Comic Sans MS" panose="030F0902030302020204" pitchFamily="66" charset="0"/>
            </a:rPr>
            <a:t>gyfer</a:t>
          </a:r>
          <a:r>
            <a:rPr lang="en-GB" sz="2400" kern="1200" dirty="0">
              <a:latin typeface="Comic Sans MS" panose="030F0902030302020204" pitchFamily="66" charset="0"/>
            </a:rPr>
            <a:t> </a:t>
          </a:r>
          <a:r>
            <a:rPr lang="en-GB" sz="2400" kern="1200" dirty="0" err="1">
              <a:latin typeface="Comic Sans MS" panose="030F0902030302020204" pitchFamily="66" charset="0"/>
            </a:rPr>
            <a:t>elusennau</a:t>
          </a:r>
          <a:r>
            <a:rPr lang="en-GB" sz="2400" kern="1200" dirty="0">
              <a:latin typeface="Comic Sans MS" panose="030F0902030302020204" pitchFamily="66" charset="0"/>
            </a:rPr>
            <a:t>.
</a:t>
          </a:r>
          <a:endParaRPr lang="en-US" sz="2400" kern="1200" dirty="0">
            <a:latin typeface="Comic Sans MS" panose="030F0902030302020204" pitchFamily="66" charset="0"/>
          </a:endParaRPr>
        </a:p>
      </dsp:txBody>
      <dsp:txXfrm>
        <a:off x="0" y="2354856"/>
        <a:ext cx="6486534" cy="902726"/>
      </dsp:txXfrm>
    </dsp:sp>
    <dsp:sp modelId="{8FDCFB0E-EA6A-E848-998B-5A3E134EDFC7}">
      <dsp:nvSpPr>
        <dsp:cNvPr id="0" name=""/>
        <dsp:cNvSpPr/>
      </dsp:nvSpPr>
      <dsp:spPr>
        <a:xfrm>
          <a:off x="0" y="3257582"/>
          <a:ext cx="6492875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8DA478-FDD5-284E-BE8A-DC2D6CDC8EA4}">
      <dsp:nvSpPr>
        <dsp:cNvPr id="0" name=""/>
        <dsp:cNvSpPr/>
      </dsp:nvSpPr>
      <dsp:spPr>
        <a:xfrm>
          <a:off x="0" y="3257582"/>
          <a:ext cx="6486534" cy="11134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latin typeface="Comic Sans MS" panose="030F0902030302020204" pitchFamily="66" charset="0"/>
            </a:rPr>
            <a:t>Grŵp</a:t>
          </a:r>
          <a:r>
            <a:rPr lang="en-US" sz="2400" kern="1200" dirty="0">
              <a:latin typeface="Comic Sans MS" panose="030F0902030302020204" pitchFamily="66" charset="0"/>
            </a:rPr>
            <a:t> o </a:t>
          </a:r>
          <a:r>
            <a:rPr lang="en-US" sz="2400" kern="1200" dirty="0" err="1">
              <a:latin typeface="Comic Sans MS" panose="030F0902030302020204" pitchFamily="66" charset="0"/>
            </a:rPr>
            <a:t>bobl</a:t>
          </a:r>
          <a:r>
            <a:rPr lang="en-US" sz="2400" kern="1200" dirty="0">
              <a:latin typeface="Comic Sans MS" panose="030F0902030302020204" pitchFamily="66" charset="0"/>
            </a:rPr>
            <a:t> </a:t>
          </a:r>
          <a:r>
            <a:rPr lang="en-US" sz="2400" kern="1200" dirty="0" err="1">
              <a:latin typeface="Comic Sans MS" panose="030F0902030302020204" pitchFamily="66" charset="0"/>
            </a:rPr>
            <a:t>sy'n</a:t>
          </a:r>
          <a:r>
            <a:rPr lang="en-US" sz="2400" kern="1200" dirty="0">
              <a:latin typeface="Comic Sans MS" panose="030F0902030302020204" pitchFamily="66" charset="0"/>
            </a:rPr>
            <a:t> </a:t>
          </a:r>
          <a:r>
            <a:rPr lang="en-US" sz="2400" kern="1200" dirty="0" err="1">
              <a:latin typeface="Comic Sans MS" panose="030F0902030302020204" pitchFamily="66" charset="0"/>
            </a:rPr>
            <a:t>dod</a:t>
          </a:r>
          <a:r>
            <a:rPr lang="en-US" sz="2400" kern="1200" dirty="0">
              <a:latin typeface="Comic Sans MS" panose="030F0902030302020204" pitchFamily="66" charset="0"/>
            </a:rPr>
            <a:t> at </a:t>
          </a:r>
          <a:r>
            <a:rPr lang="en-US" sz="2400" kern="1200" dirty="0" err="1">
              <a:latin typeface="Comic Sans MS" panose="030F0902030302020204" pitchFamily="66" charset="0"/>
            </a:rPr>
            <a:t>ei</a:t>
          </a:r>
          <a:r>
            <a:rPr lang="en-US" sz="2400" kern="1200" dirty="0">
              <a:latin typeface="Comic Sans MS" panose="030F0902030302020204" pitchFamily="66" charset="0"/>
            </a:rPr>
            <a:t> </a:t>
          </a:r>
          <a:r>
            <a:rPr lang="en-US" sz="2400" kern="1200" dirty="0" err="1">
              <a:latin typeface="Comic Sans MS" panose="030F0902030302020204" pitchFamily="66" charset="0"/>
            </a:rPr>
            <a:t>gilydd</a:t>
          </a:r>
          <a:r>
            <a:rPr lang="en-US" sz="2400" kern="1200" dirty="0">
              <a:latin typeface="Comic Sans MS" panose="030F0902030302020204" pitchFamily="66" charset="0"/>
            </a:rPr>
            <a:t> </a:t>
          </a:r>
          <a:r>
            <a:rPr lang="en-US" sz="2400" kern="1200" dirty="0" err="1">
              <a:latin typeface="Comic Sans MS" panose="030F0902030302020204" pitchFamily="66" charset="0"/>
            </a:rPr>
            <a:t>i</a:t>
          </a:r>
          <a:r>
            <a:rPr lang="en-US" sz="2400" kern="1200" dirty="0">
              <a:latin typeface="Comic Sans MS" panose="030F0902030302020204" pitchFamily="66" charset="0"/>
            </a:rPr>
            <a:t> </a:t>
          </a:r>
          <a:r>
            <a:rPr lang="en-US" sz="2400" kern="1200" dirty="0" err="1">
              <a:latin typeface="Comic Sans MS" panose="030F0902030302020204" pitchFamily="66" charset="0"/>
            </a:rPr>
            <a:t>drafod</a:t>
          </a:r>
          <a:r>
            <a:rPr lang="en-US" sz="2400" kern="1200" dirty="0">
              <a:latin typeface="Comic Sans MS" panose="030F0902030302020204" pitchFamily="66" charset="0"/>
            </a:rPr>
            <a:t>  </a:t>
          </a:r>
          <a:r>
            <a:rPr lang="en-US" sz="2400" kern="1200" dirty="0" err="1">
              <a:latin typeface="Comic Sans MS" panose="030F0902030302020204" pitchFamily="66" charset="0"/>
            </a:rPr>
            <a:t>syniadau</a:t>
          </a:r>
          <a:r>
            <a:rPr lang="en-US" sz="2400" kern="1200" dirty="0">
              <a:latin typeface="Comic Sans MS" panose="030F0902030302020204" pitchFamily="66" charset="0"/>
            </a:rPr>
            <a:t>, ac </a:t>
          </a:r>
          <a:r>
            <a:rPr lang="en-US" sz="2400" kern="1200" dirty="0" err="1">
              <a:latin typeface="Comic Sans MS" panose="030F0902030302020204" pitchFamily="66" charset="0"/>
            </a:rPr>
            <a:t>i</a:t>
          </a:r>
          <a:r>
            <a:rPr lang="en-US" sz="2400" kern="1200" dirty="0">
              <a:latin typeface="Comic Sans MS" panose="030F0902030302020204" pitchFamily="66" charset="0"/>
            </a:rPr>
            <a:t> </a:t>
          </a:r>
          <a:r>
            <a:rPr lang="en-US" sz="2400" kern="1200" dirty="0" err="1">
              <a:latin typeface="Comic Sans MS" panose="030F0902030302020204" pitchFamily="66" charset="0"/>
            </a:rPr>
            <a:t>wneud</a:t>
          </a:r>
          <a:r>
            <a:rPr lang="en-US" sz="2400" kern="1200" dirty="0">
              <a:latin typeface="Comic Sans MS" panose="030F0902030302020204" pitchFamily="66" charset="0"/>
            </a:rPr>
            <a:t> </a:t>
          </a:r>
          <a:r>
            <a:rPr lang="en-US" sz="2400" kern="1200" dirty="0" err="1">
              <a:latin typeface="Comic Sans MS" panose="030F0902030302020204" pitchFamily="66" charset="0"/>
            </a:rPr>
            <a:t>yr</a:t>
          </a:r>
          <a:r>
            <a:rPr lang="en-US" sz="2400" kern="1200" dirty="0">
              <a:latin typeface="Comic Sans MS" panose="030F0902030302020204" pitchFamily="66" charset="0"/>
            </a:rPr>
            <a:t> </a:t>
          </a:r>
          <a:r>
            <a:rPr lang="en-US" sz="2400" kern="1200" dirty="0" err="1">
              <a:latin typeface="Comic Sans MS" panose="030F0902030302020204" pitchFamily="66" charset="0"/>
            </a:rPr>
            <a:t>ysgol</a:t>
          </a:r>
          <a:r>
            <a:rPr lang="en-US" sz="2400" kern="1200" dirty="0">
              <a:latin typeface="Comic Sans MS" panose="030F0902030302020204" pitchFamily="66" charset="0"/>
            </a:rPr>
            <a:t> </a:t>
          </a:r>
          <a:r>
            <a:rPr lang="en-US" sz="2400" kern="1200" dirty="0" err="1">
              <a:latin typeface="Comic Sans MS" panose="030F0902030302020204" pitchFamily="66" charset="0"/>
            </a:rPr>
            <a:t>yn</a:t>
          </a:r>
          <a:r>
            <a:rPr lang="en-US" sz="2400" kern="1200" dirty="0">
              <a:latin typeface="Comic Sans MS" panose="030F0902030302020204" pitchFamily="66" charset="0"/>
            </a:rPr>
            <a:t> well </a:t>
          </a:r>
          <a:r>
            <a:rPr lang="en-US" sz="2400" kern="1200" dirty="0" err="1">
              <a:latin typeface="Comic Sans MS" panose="030F0902030302020204" pitchFamily="66" charset="0"/>
            </a:rPr>
            <a:t>i</a:t>
          </a:r>
          <a:r>
            <a:rPr lang="en-US" sz="2400" kern="1200" dirty="0">
              <a:latin typeface="Comic Sans MS" panose="030F0902030302020204" pitchFamily="66" charset="0"/>
            </a:rPr>
            <a:t> </a:t>
          </a:r>
          <a:r>
            <a:rPr lang="en-US" sz="2400" kern="1200" dirty="0" err="1">
              <a:latin typeface="Comic Sans MS" panose="030F0902030302020204" pitchFamily="66" charset="0"/>
            </a:rPr>
            <a:t>bawb</a:t>
          </a:r>
          <a:r>
            <a:rPr lang="en-US" sz="2400" kern="1200" dirty="0">
              <a:latin typeface="Comic Sans MS" panose="030F0902030302020204" pitchFamily="66" charset="0"/>
            </a:rPr>
            <a:t>.</a:t>
          </a:r>
        </a:p>
      </dsp:txBody>
      <dsp:txXfrm>
        <a:off x="0" y="3257582"/>
        <a:ext cx="6486534" cy="1113451"/>
      </dsp:txXfrm>
    </dsp:sp>
    <dsp:sp modelId="{D6E57DEB-A83F-2D45-9D8C-E71AC5A34869}">
      <dsp:nvSpPr>
        <dsp:cNvPr id="0" name=""/>
        <dsp:cNvSpPr/>
      </dsp:nvSpPr>
      <dsp:spPr>
        <a:xfrm>
          <a:off x="0" y="4371033"/>
          <a:ext cx="6492875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B35E6E-AF62-9F42-B765-3B57F41CFAF2}">
      <dsp:nvSpPr>
        <dsp:cNvPr id="0" name=""/>
        <dsp:cNvSpPr/>
      </dsp:nvSpPr>
      <dsp:spPr>
        <a:xfrm>
          <a:off x="0" y="4371033"/>
          <a:ext cx="6492875" cy="7316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 err="1">
              <a:latin typeface="Comic Sans MS" panose="030F0902030302020204" pitchFamily="66" charset="0"/>
            </a:rPr>
            <a:t>Rydym</a:t>
          </a:r>
          <a:r>
            <a:rPr lang="en-GB" sz="2400" kern="1200" dirty="0">
              <a:latin typeface="Comic Sans MS" panose="030F0902030302020204" pitchFamily="66" charset="0"/>
            </a:rPr>
            <a:t> </a:t>
          </a:r>
          <a:r>
            <a:rPr lang="en-GB" sz="2400" kern="1200" dirty="0" err="1">
              <a:latin typeface="Comic Sans MS" panose="030F0902030302020204" pitchFamily="66" charset="0"/>
            </a:rPr>
            <a:t>yn</a:t>
          </a:r>
          <a:r>
            <a:rPr lang="en-GB" sz="2400" kern="1200" dirty="0">
              <a:latin typeface="Comic Sans MS" panose="030F0902030302020204" pitchFamily="66" charset="0"/>
            </a:rPr>
            <a:t> </a:t>
          </a:r>
          <a:r>
            <a:rPr lang="en-GB" sz="2400" kern="1200" dirty="0" err="1">
              <a:latin typeface="Comic Sans MS" panose="030F0902030302020204" pitchFamily="66" charset="0"/>
            </a:rPr>
            <a:t>cwrdd</a:t>
          </a:r>
          <a:r>
            <a:rPr lang="en-GB" sz="2400" kern="1200" dirty="0">
              <a:latin typeface="Comic Sans MS" panose="030F0902030302020204" pitchFamily="66" charset="0"/>
            </a:rPr>
            <a:t> </a:t>
          </a:r>
          <a:r>
            <a:rPr lang="en-GB" sz="2400" kern="1200" dirty="0" err="1">
              <a:latin typeface="Comic Sans MS" panose="030F0902030302020204" pitchFamily="66" charset="0"/>
            </a:rPr>
            <a:t>yn</a:t>
          </a:r>
          <a:r>
            <a:rPr lang="en-GB" sz="2400" kern="1200" dirty="0">
              <a:latin typeface="Comic Sans MS" panose="030F0902030302020204" pitchFamily="66" charset="0"/>
            </a:rPr>
            <a:t> </a:t>
          </a:r>
          <a:r>
            <a:rPr lang="en-GB" sz="2400" kern="1200" dirty="0" err="1">
              <a:latin typeface="Comic Sans MS" panose="030F0902030302020204" pitchFamily="66" charset="0"/>
            </a:rPr>
            <a:t>wythnosol</a:t>
          </a:r>
          <a:r>
            <a:rPr lang="en-GB" sz="2400" kern="1200" dirty="0">
              <a:latin typeface="Comic Sans MS" panose="030F0902030302020204" pitchFamily="66" charset="0"/>
            </a:rPr>
            <a:t>.
</a:t>
          </a:r>
          <a:endParaRPr lang="en-US" sz="2400" kern="1200" dirty="0">
            <a:latin typeface="Comic Sans MS" panose="030F0902030302020204" pitchFamily="66" charset="0"/>
          </a:endParaRPr>
        </a:p>
      </dsp:txBody>
      <dsp:txXfrm>
        <a:off x="0" y="4371033"/>
        <a:ext cx="6492875" cy="7316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44F1BA-2554-EF4F-B0BC-71ED28B1D590}">
      <dsp:nvSpPr>
        <dsp:cNvPr id="0" name=""/>
        <dsp:cNvSpPr/>
      </dsp:nvSpPr>
      <dsp:spPr>
        <a:xfrm>
          <a:off x="0" y="59153"/>
          <a:ext cx="6784259" cy="120042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 err="1">
              <a:latin typeface="Comic Sans MS" panose="030F0902030302020204" pitchFamily="66" charset="0"/>
            </a:rPr>
            <a:t>Mae'n</a:t>
          </a:r>
          <a:r>
            <a:rPr lang="en-US" sz="2700" kern="1200" dirty="0">
              <a:latin typeface="Comic Sans MS" panose="030F0902030302020204" pitchFamily="66" charset="0"/>
            </a:rPr>
            <a:t> </a:t>
          </a:r>
          <a:r>
            <a:rPr lang="en-US" sz="2700" kern="1200" dirty="0" err="1">
              <a:latin typeface="Comic Sans MS" panose="030F0902030302020204" pitchFamily="66" charset="0"/>
            </a:rPr>
            <a:t>caniatáu</a:t>
          </a:r>
          <a:r>
            <a:rPr lang="en-US" sz="2700" kern="1200" dirty="0">
              <a:latin typeface="Comic Sans MS" panose="030F0902030302020204" pitchFamily="66" charset="0"/>
            </a:rPr>
            <a:t> </a:t>
          </a:r>
          <a:r>
            <a:rPr lang="en-US" sz="2700" kern="1200" dirty="0" err="1">
              <a:latin typeface="Comic Sans MS" panose="030F0902030302020204" pitchFamily="66" charset="0"/>
            </a:rPr>
            <a:t>i</a:t>
          </a:r>
          <a:r>
            <a:rPr lang="en-US" sz="2700" kern="1200" dirty="0">
              <a:latin typeface="Comic Sans MS" panose="030F0902030302020204" pitchFamily="66" charset="0"/>
            </a:rPr>
            <a:t> </a:t>
          </a:r>
          <a:r>
            <a:rPr lang="en-US" sz="2700" kern="1200" dirty="0" err="1">
              <a:latin typeface="Comic Sans MS" panose="030F0902030302020204" pitchFamily="66" charset="0"/>
            </a:rPr>
            <a:t>ddisgyblion</a:t>
          </a:r>
          <a:r>
            <a:rPr lang="en-US" sz="2700" kern="1200" dirty="0">
              <a:latin typeface="Comic Sans MS" panose="030F0902030302020204" pitchFamily="66" charset="0"/>
            </a:rPr>
            <a:t> </a:t>
          </a:r>
          <a:r>
            <a:rPr lang="en-US" sz="2700" kern="1200" dirty="0" err="1">
              <a:latin typeface="Comic Sans MS" panose="030F0902030302020204" pitchFamily="66" charset="0"/>
            </a:rPr>
            <a:t>yr</a:t>
          </a:r>
          <a:r>
            <a:rPr lang="en-US" sz="2700" kern="1200" dirty="0">
              <a:latin typeface="Comic Sans MS" panose="030F0902030302020204" pitchFamily="66" charset="0"/>
            </a:rPr>
            <a:t> </a:t>
          </a:r>
          <a:r>
            <a:rPr lang="en-US" sz="2700" kern="1200" dirty="0" err="1">
              <a:latin typeface="Comic Sans MS" panose="030F0902030302020204" pitchFamily="66" charset="0"/>
            </a:rPr>
            <a:t>ysgol</a:t>
          </a:r>
          <a:r>
            <a:rPr lang="en-US" sz="2700" kern="1200" dirty="0">
              <a:latin typeface="Comic Sans MS" panose="030F0902030302020204" pitchFamily="66" charset="0"/>
            </a:rPr>
            <a:t> </a:t>
          </a:r>
          <a:r>
            <a:rPr lang="en-US" sz="2700" kern="1200" dirty="0" err="1">
              <a:latin typeface="Comic Sans MS" panose="030F0902030302020204" pitchFamily="66" charset="0"/>
            </a:rPr>
            <a:t>leisio'u</a:t>
          </a:r>
          <a:r>
            <a:rPr lang="en-US" sz="2700" kern="1200" dirty="0">
              <a:latin typeface="Comic Sans MS" panose="030F0902030302020204" pitchFamily="66" charset="0"/>
            </a:rPr>
            <a:t> barn </a:t>
          </a:r>
          <a:r>
            <a:rPr lang="en-US" sz="2700" kern="1200" dirty="0" err="1">
              <a:latin typeface="Comic Sans MS" panose="030F0902030302020204" pitchFamily="66" charset="0"/>
            </a:rPr>
            <a:t>trwy</a:t>
          </a:r>
          <a:r>
            <a:rPr lang="en-US" sz="2700" kern="1200" dirty="0">
              <a:latin typeface="Comic Sans MS" panose="030F0902030302020204" pitchFamily="66" charset="0"/>
            </a:rPr>
            <a:t> </a:t>
          </a:r>
          <a:r>
            <a:rPr lang="en-US" sz="2700" kern="1200" dirty="0" err="1">
              <a:latin typeface="Comic Sans MS" panose="030F0902030302020204" pitchFamily="66" charset="0"/>
            </a:rPr>
            <a:t>siarad</a:t>
          </a:r>
          <a:r>
            <a:rPr lang="en-US" sz="2700" kern="1200" dirty="0">
              <a:latin typeface="Comic Sans MS" panose="030F0902030302020204" pitchFamily="66" charset="0"/>
            </a:rPr>
            <a:t> </a:t>
          </a:r>
          <a:r>
            <a:rPr lang="en-US" sz="2700" kern="1200" dirty="0" err="1">
              <a:latin typeface="Comic Sans MS" panose="030F0902030302020204" pitchFamily="66" charset="0"/>
            </a:rPr>
            <a:t>â</a:t>
          </a:r>
          <a:r>
            <a:rPr lang="en-US" sz="2700" kern="1200" dirty="0">
              <a:latin typeface="Comic Sans MS" panose="030F0902030302020204" pitchFamily="66" charset="0"/>
            </a:rPr>
            <a:t> </a:t>
          </a:r>
          <a:r>
            <a:rPr lang="en-US" sz="2700" kern="1200" dirty="0" err="1">
              <a:latin typeface="Comic Sans MS" panose="030F0902030302020204" pitchFamily="66" charset="0"/>
            </a:rPr>
            <a:t>ni</a:t>
          </a:r>
          <a:r>
            <a:rPr lang="en-US" sz="2700" kern="1200" dirty="0">
              <a:latin typeface="Comic Sans MS" panose="030F0902030302020204" pitchFamily="66" charset="0"/>
            </a:rPr>
            <a:t>.</a:t>
          </a:r>
        </a:p>
      </dsp:txBody>
      <dsp:txXfrm>
        <a:off x="58600" y="117753"/>
        <a:ext cx="6667059" cy="1083220"/>
      </dsp:txXfrm>
    </dsp:sp>
    <dsp:sp modelId="{5285E151-EDC6-C24A-8A78-A8D39A98DC88}">
      <dsp:nvSpPr>
        <dsp:cNvPr id="0" name=""/>
        <dsp:cNvSpPr/>
      </dsp:nvSpPr>
      <dsp:spPr>
        <a:xfrm>
          <a:off x="0" y="1337333"/>
          <a:ext cx="6784259" cy="120042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Rydym yn rhan o'r penderfyniadau sy'n effeithio arnom.</a:t>
          </a:r>
          <a:endParaRPr lang="en-US" sz="2700" kern="1200"/>
        </a:p>
      </dsp:txBody>
      <dsp:txXfrm>
        <a:off x="58600" y="1395933"/>
        <a:ext cx="6667059" cy="1083220"/>
      </dsp:txXfrm>
    </dsp:sp>
    <dsp:sp modelId="{73422B73-A908-A140-96E5-A1BBCA051B7C}">
      <dsp:nvSpPr>
        <dsp:cNvPr id="0" name=""/>
        <dsp:cNvSpPr/>
      </dsp:nvSpPr>
      <dsp:spPr>
        <a:xfrm>
          <a:off x="0" y="2615513"/>
          <a:ext cx="6784259" cy="120042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 err="1"/>
            <a:t>Rydyn</a:t>
          </a:r>
          <a:r>
            <a:rPr lang="en-GB" sz="2700" kern="1200" dirty="0"/>
            <a:t> </a:t>
          </a:r>
          <a:r>
            <a:rPr lang="en-GB" sz="2700" kern="1200" dirty="0" err="1"/>
            <a:t>ni'n</a:t>
          </a:r>
          <a:r>
            <a:rPr lang="en-GB" sz="2700" kern="1200" dirty="0"/>
            <a:t> </a:t>
          </a:r>
          <a:r>
            <a:rPr lang="en-GB" sz="2700" kern="1200" dirty="0" err="1"/>
            <a:t>cael</a:t>
          </a:r>
          <a:r>
            <a:rPr lang="en-GB" sz="2700" kern="1200" dirty="0"/>
            <a:t> y </a:t>
          </a:r>
          <a:r>
            <a:rPr lang="en-GB" sz="2700" kern="1200" dirty="0" err="1"/>
            <a:t>profiad</a:t>
          </a:r>
          <a:r>
            <a:rPr lang="en-GB" sz="2700" kern="1200" dirty="0"/>
            <a:t> o </a:t>
          </a:r>
          <a:r>
            <a:rPr lang="en-GB" sz="2700" kern="1200" dirty="0" err="1"/>
            <a:t>ddysgu</a:t>
          </a:r>
          <a:r>
            <a:rPr lang="en-GB" sz="2700" kern="1200" dirty="0"/>
            <a:t> </a:t>
          </a:r>
          <a:r>
            <a:rPr lang="en-GB" sz="2700" kern="1200" dirty="0" err="1"/>
            <a:t>sut</a:t>
          </a:r>
          <a:r>
            <a:rPr lang="en-GB" sz="2700" kern="1200" dirty="0"/>
            <a:t> </a:t>
          </a:r>
          <a:r>
            <a:rPr lang="en-GB" sz="2700" kern="1200" dirty="0" err="1"/>
            <a:t>i</a:t>
          </a:r>
          <a:r>
            <a:rPr lang="en-GB" sz="2700" kern="1200" dirty="0"/>
            <a:t> </a:t>
          </a:r>
          <a:r>
            <a:rPr lang="en-GB" sz="2700" kern="1200" dirty="0" err="1"/>
            <a:t>fod</a:t>
          </a:r>
          <a:r>
            <a:rPr lang="en-GB" sz="2700" kern="1200" dirty="0"/>
            <a:t> </a:t>
          </a:r>
          <a:r>
            <a:rPr lang="en-GB" sz="2700" kern="1200" dirty="0" err="1"/>
            <a:t>yn</a:t>
          </a:r>
          <a:r>
            <a:rPr lang="en-GB" sz="2700" kern="1200" dirty="0"/>
            <a:t> </a:t>
          </a:r>
          <a:r>
            <a:rPr lang="en-GB" sz="2700" kern="1200" dirty="0" err="1"/>
            <a:t>arweinwyr</a:t>
          </a:r>
          <a:r>
            <a:rPr lang="en-GB" sz="2700" kern="1200" dirty="0"/>
            <a:t> </a:t>
          </a:r>
          <a:r>
            <a:rPr lang="en-GB" sz="2700" kern="1200" dirty="0" err="1"/>
            <a:t>effeithiol</a:t>
          </a:r>
          <a:r>
            <a:rPr lang="en-GB" sz="2700" kern="1200" dirty="0"/>
            <a:t>.</a:t>
          </a:r>
          <a:endParaRPr lang="en-US" sz="2700" kern="1200" dirty="0"/>
        </a:p>
      </dsp:txBody>
      <dsp:txXfrm>
        <a:off x="58600" y="2674113"/>
        <a:ext cx="6667059" cy="108322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A2B55A-D071-5443-9D3F-0B64208E31CA}">
      <dsp:nvSpPr>
        <dsp:cNvPr id="0" name=""/>
        <dsp:cNvSpPr/>
      </dsp:nvSpPr>
      <dsp:spPr>
        <a:xfrm>
          <a:off x="2504120" y="-97540"/>
          <a:ext cx="1621932" cy="1458447"/>
        </a:xfrm>
        <a:prstGeom prst="roundRect">
          <a:avLst/>
        </a:prstGeom>
        <a:solidFill>
          <a:schemeClr val="accent5">
            <a:shade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 err="1">
              <a:latin typeface="Comic Sans MS" panose="030F0902030302020204" pitchFamily="66" charset="0"/>
            </a:rPr>
            <a:t>Rydym</a:t>
          </a:r>
          <a:r>
            <a:rPr lang="en-GB" sz="1600" kern="1200" dirty="0">
              <a:latin typeface="Comic Sans MS" panose="030F0902030302020204" pitchFamily="66" charset="0"/>
            </a:rPr>
            <a:t> </a:t>
          </a:r>
          <a:r>
            <a:rPr lang="en-GB" sz="1600" kern="1200" dirty="0" err="1">
              <a:latin typeface="Comic Sans MS" panose="030F0902030302020204" pitchFamily="66" charset="0"/>
            </a:rPr>
            <a:t>wedi</a:t>
          </a:r>
          <a:r>
            <a:rPr lang="en-GB" sz="1600" kern="1200" dirty="0">
              <a:latin typeface="Comic Sans MS" panose="030F0902030302020204" pitchFamily="66" charset="0"/>
            </a:rPr>
            <a:t> </a:t>
          </a:r>
          <a:r>
            <a:rPr lang="en-GB" sz="1600" kern="1200" dirty="0" err="1">
              <a:latin typeface="Comic Sans MS" panose="030F0902030302020204" pitchFamily="66" charset="0"/>
            </a:rPr>
            <a:t>prynu</a:t>
          </a:r>
          <a:r>
            <a:rPr lang="en-GB" sz="1600" kern="1200" dirty="0">
              <a:latin typeface="Comic Sans MS" panose="030F0902030302020204" pitchFamily="66" charset="0"/>
            </a:rPr>
            <a:t> </a:t>
          </a:r>
          <a:r>
            <a:rPr lang="en-GB" sz="1600" kern="1200" dirty="0" err="1">
              <a:latin typeface="Comic Sans MS" panose="030F0902030302020204" pitchFamily="66" charset="0"/>
            </a:rPr>
            <a:t>adnoddau</a:t>
          </a:r>
          <a:r>
            <a:rPr lang="en-GB" sz="1600" kern="1200" dirty="0">
              <a:latin typeface="Comic Sans MS" panose="030F0902030302020204" pitchFamily="66" charset="0"/>
            </a:rPr>
            <a:t> </a:t>
          </a:r>
          <a:r>
            <a:rPr lang="en-GB" sz="1600" kern="1200" dirty="0" err="1">
              <a:latin typeface="Comic Sans MS" panose="030F0902030302020204" pitchFamily="66" charset="0"/>
            </a:rPr>
            <a:t>amser</a:t>
          </a:r>
          <a:r>
            <a:rPr lang="en-GB" sz="1600" kern="1200" dirty="0">
              <a:latin typeface="Comic Sans MS" panose="030F0902030302020204" pitchFamily="66" charset="0"/>
            </a:rPr>
            <a:t> </a:t>
          </a:r>
          <a:r>
            <a:rPr lang="en-GB" sz="1600" kern="1200" dirty="0" err="1">
              <a:latin typeface="Comic Sans MS" panose="030F0902030302020204" pitchFamily="66" charset="0"/>
            </a:rPr>
            <a:t>chwarae</a:t>
          </a:r>
          <a:r>
            <a:rPr lang="en-GB" sz="1600" kern="1200" dirty="0">
              <a:latin typeface="Comic Sans MS" panose="030F0902030302020204" pitchFamily="66" charset="0"/>
            </a:rPr>
            <a:t>.</a:t>
          </a:r>
          <a:endParaRPr lang="en-US" sz="1600" kern="1200" dirty="0">
            <a:latin typeface="Comic Sans MS" panose="030F0902030302020204" pitchFamily="66" charset="0"/>
          </a:endParaRPr>
        </a:p>
      </dsp:txBody>
      <dsp:txXfrm>
        <a:off x="2575316" y="-26344"/>
        <a:ext cx="1479540" cy="1316055"/>
      </dsp:txXfrm>
    </dsp:sp>
    <dsp:sp modelId="{147D89EE-D87C-D446-AB85-1DDF74C048C8}">
      <dsp:nvSpPr>
        <dsp:cNvPr id="0" name=""/>
        <dsp:cNvSpPr/>
      </dsp:nvSpPr>
      <dsp:spPr>
        <a:xfrm>
          <a:off x="829390" y="631683"/>
          <a:ext cx="4971393" cy="4971393"/>
        </a:xfrm>
        <a:custGeom>
          <a:avLst/>
          <a:gdLst/>
          <a:ahLst/>
          <a:cxnLst/>
          <a:rect l="0" t="0" r="0" b="0"/>
          <a:pathLst>
            <a:path>
              <a:moveTo>
                <a:pt x="3307048" y="139621"/>
              </a:moveTo>
              <a:arcTo wR="2485696" hR="2485696" stAng="17357697" swAng="1502909"/>
            </a:path>
          </a:pathLst>
        </a:custGeom>
        <a:noFill/>
        <a:ln w="6350" cap="flat" cmpd="sng" algn="ctr">
          <a:solidFill>
            <a:schemeClr val="accent5">
              <a:shade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4EA034-D44E-5143-93E0-776D506EB172}">
      <dsp:nvSpPr>
        <dsp:cNvPr id="0" name=""/>
        <dsp:cNvSpPr/>
      </dsp:nvSpPr>
      <dsp:spPr>
        <a:xfrm>
          <a:off x="4656797" y="1347403"/>
          <a:ext cx="1621932" cy="1054255"/>
        </a:xfrm>
        <a:prstGeom prst="roundRect">
          <a:avLst/>
        </a:prstGeom>
        <a:solidFill>
          <a:schemeClr val="accent5">
            <a:shade val="50000"/>
            <a:hueOff val="111419"/>
            <a:satOff val="2985"/>
            <a:lumOff val="1315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Comic Sans MS" panose="030F0902030302020204" pitchFamily="66" charset="0"/>
            </a:rPr>
            <a:t>Plant </a:t>
          </a:r>
          <a:r>
            <a:rPr lang="en-US" sz="1600" kern="1200" dirty="0" err="1">
              <a:latin typeface="Comic Sans MS" panose="030F0902030302020204" pitchFamily="66" charset="0"/>
            </a:rPr>
            <a:t>Mewn</a:t>
          </a:r>
          <a:r>
            <a:rPr lang="en-US" sz="1600" kern="1200" dirty="0">
              <a:latin typeface="Comic Sans MS" panose="030F0902030302020204" pitchFamily="66" charset="0"/>
            </a:rPr>
            <a:t> </a:t>
          </a:r>
          <a:r>
            <a:rPr lang="en-US" sz="1600" kern="1200" dirty="0" err="1">
              <a:latin typeface="Comic Sans MS" panose="030F0902030302020204" pitchFamily="66" charset="0"/>
            </a:rPr>
            <a:t>Angen</a:t>
          </a:r>
          <a:r>
            <a:rPr lang="en-US" sz="1600" kern="1200" dirty="0">
              <a:latin typeface="Comic Sans MS" panose="030F0902030302020204" pitchFamily="66" charset="0"/>
            </a:rPr>
            <a:t>. </a:t>
          </a:r>
        </a:p>
      </dsp:txBody>
      <dsp:txXfrm>
        <a:off x="4708261" y="1398867"/>
        <a:ext cx="1519004" cy="951327"/>
      </dsp:txXfrm>
    </dsp:sp>
    <dsp:sp modelId="{7B1814CE-6C2F-974D-9DB5-2E5078EE4B01}">
      <dsp:nvSpPr>
        <dsp:cNvPr id="0" name=""/>
        <dsp:cNvSpPr/>
      </dsp:nvSpPr>
      <dsp:spPr>
        <a:xfrm>
          <a:off x="829390" y="631683"/>
          <a:ext cx="4971393" cy="4971393"/>
        </a:xfrm>
        <a:custGeom>
          <a:avLst/>
          <a:gdLst/>
          <a:ahLst/>
          <a:cxnLst/>
          <a:rect l="0" t="0" r="0" b="0"/>
          <a:pathLst>
            <a:path>
              <a:moveTo>
                <a:pt x="4870206" y="1783696"/>
              </a:moveTo>
              <a:arcTo wR="2485696" hR="2485696" stAng="20615733" swAng="1968534"/>
            </a:path>
          </a:pathLst>
        </a:custGeom>
        <a:noFill/>
        <a:ln w="6350" cap="flat" cmpd="sng" algn="ctr">
          <a:solidFill>
            <a:schemeClr val="accent5">
              <a:shade val="90000"/>
              <a:hueOff val="116972"/>
              <a:satOff val="-1072"/>
              <a:lumOff val="9251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8BA5FD-63CF-2840-BE75-D8FD1B5CC39F}">
      <dsp:nvSpPr>
        <dsp:cNvPr id="0" name=""/>
        <dsp:cNvSpPr/>
      </dsp:nvSpPr>
      <dsp:spPr>
        <a:xfrm>
          <a:off x="4656797" y="3833100"/>
          <a:ext cx="1621932" cy="1054255"/>
        </a:xfrm>
        <a:prstGeom prst="roundRect">
          <a:avLst/>
        </a:prstGeom>
        <a:solidFill>
          <a:schemeClr val="accent5">
            <a:shade val="50000"/>
            <a:hueOff val="222839"/>
            <a:satOff val="5970"/>
            <a:lumOff val="263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 err="1">
              <a:latin typeface="Comic Sans MS" panose="030F0902030302020204" pitchFamily="66" charset="0"/>
            </a:rPr>
            <a:t>Rhoi</a:t>
          </a:r>
          <a:r>
            <a:rPr lang="en-GB" sz="1600" kern="1200" dirty="0">
              <a:latin typeface="Comic Sans MS" panose="030F0902030302020204" pitchFamily="66" charset="0"/>
            </a:rPr>
            <a:t> </a:t>
          </a:r>
          <a:r>
            <a:rPr lang="en-GB" sz="1600" kern="1200" dirty="0" err="1">
              <a:latin typeface="Comic Sans MS" panose="030F0902030302020204" pitchFamily="66" charset="0"/>
            </a:rPr>
            <a:t>unrhyw</a:t>
          </a:r>
          <a:r>
            <a:rPr lang="en-GB" sz="1600" kern="1200" dirty="0">
              <a:latin typeface="Comic Sans MS" panose="030F0902030302020204" pitchFamily="66" charset="0"/>
            </a:rPr>
            <a:t> hen </a:t>
          </a:r>
          <a:r>
            <a:rPr lang="en-GB" sz="1600" kern="1200" dirty="0" err="1">
              <a:latin typeface="Comic Sans MS" panose="030F0902030302020204" pitchFamily="66" charset="0"/>
            </a:rPr>
            <a:t>deganau</a:t>
          </a:r>
          <a:r>
            <a:rPr lang="en-GB" sz="1600" kern="1200" dirty="0">
              <a:latin typeface="Comic Sans MS" panose="030F0902030302020204" pitchFamily="66" charset="0"/>
            </a:rPr>
            <a:t> </a:t>
          </a:r>
          <a:r>
            <a:rPr lang="en-GB" sz="1600" kern="1200" dirty="0" err="1">
              <a:latin typeface="Comic Sans MS" panose="030F0902030302020204" pitchFamily="66" charset="0"/>
            </a:rPr>
            <a:t>i</a:t>
          </a:r>
          <a:r>
            <a:rPr lang="en-GB" sz="1600" kern="1200" dirty="0">
              <a:latin typeface="Comic Sans MS" panose="030F0902030302020204" pitchFamily="66" charset="0"/>
            </a:rPr>
            <a:t> </a:t>
          </a:r>
          <a:r>
            <a:rPr lang="en-GB" sz="1600" kern="1200" dirty="0" err="1">
              <a:latin typeface="Comic Sans MS" panose="030F0902030302020204" pitchFamily="66" charset="0"/>
            </a:rPr>
            <a:t>siop</a:t>
          </a:r>
          <a:r>
            <a:rPr lang="en-GB" sz="1600" kern="1200" dirty="0">
              <a:latin typeface="Comic Sans MS" panose="030F0902030302020204" pitchFamily="66" charset="0"/>
            </a:rPr>
            <a:t> </a:t>
          </a:r>
          <a:r>
            <a:rPr lang="en-GB" sz="1600" kern="1200" dirty="0" err="1">
              <a:latin typeface="Comic Sans MS" panose="030F0902030302020204" pitchFamily="66" charset="0"/>
            </a:rPr>
            <a:t>elusen</a:t>
          </a:r>
          <a:r>
            <a:rPr lang="en-GB" sz="1600" kern="1200" dirty="0">
              <a:latin typeface="Comic Sans MS" panose="030F0902030302020204" pitchFamily="66" charset="0"/>
            </a:rPr>
            <a:t> </a:t>
          </a:r>
          <a:r>
            <a:rPr lang="en-GB" sz="1600" kern="1200" dirty="0" err="1">
              <a:latin typeface="Comic Sans MS" panose="030F0902030302020204" pitchFamily="66" charset="0"/>
            </a:rPr>
            <a:t>leol</a:t>
          </a:r>
          <a:r>
            <a:rPr lang="en-GB" sz="1600" kern="1200" dirty="0">
              <a:latin typeface="Comic Sans MS" panose="030F0902030302020204" pitchFamily="66" charset="0"/>
            </a:rPr>
            <a:t>.</a:t>
          </a:r>
        </a:p>
      </dsp:txBody>
      <dsp:txXfrm>
        <a:off x="4708261" y="3884564"/>
        <a:ext cx="1519004" cy="951327"/>
      </dsp:txXfrm>
    </dsp:sp>
    <dsp:sp modelId="{663C1D53-BA62-6C4F-9BA6-175584C95CB2}">
      <dsp:nvSpPr>
        <dsp:cNvPr id="0" name=""/>
        <dsp:cNvSpPr/>
      </dsp:nvSpPr>
      <dsp:spPr>
        <a:xfrm>
          <a:off x="829390" y="631683"/>
          <a:ext cx="4971393" cy="4971393"/>
        </a:xfrm>
        <a:custGeom>
          <a:avLst/>
          <a:gdLst/>
          <a:ahLst/>
          <a:cxnLst/>
          <a:rect l="0" t="0" r="0" b="0"/>
          <a:pathLst>
            <a:path>
              <a:moveTo>
                <a:pt x="4223093" y="4263375"/>
              </a:moveTo>
              <a:arcTo wR="2485696" hR="2485696" stAng="2739394" swAng="1502909"/>
            </a:path>
          </a:pathLst>
        </a:custGeom>
        <a:noFill/>
        <a:ln w="6350" cap="flat" cmpd="sng" algn="ctr">
          <a:solidFill>
            <a:schemeClr val="accent5">
              <a:shade val="90000"/>
              <a:hueOff val="233943"/>
              <a:satOff val="-2143"/>
              <a:lumOff val="18503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C6CCE96-5FF9-F14E-8884-9E41BF6FAF44}">
      <dsp:nvSpPr>
        <dsp:cNvPr id="0" name=""/>
        <dsp:cNvSpPr/>
      </dsp:nvSpPr>
      <dsp:spPr>
        <a:xfrm>
          <a:off x="2504120" y="5075949"/>
          <a:ext cx="1621932" cy="1054255"/>
        </a:xfrm>
        <a:prstGeom prst="roundRect">
          <a:avLst/>
        </a:prstGeom>
        <a:solidFill>
          <a:schemeClr val="accent5">
            <a:shade val="50000"/>
            <a:hueOff val="334258"/>
            <a:satOff val="8955"/>
            <a:lumOff val="394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Comic Sans MS" panose="030F0902030302020204" pitchFamily="66" charset="0"/>
            </a:rPr>
            <a:t>I </a:t>
          </a:r>
          <a:r>
            <a:rPr lang="en-GB" sz="1600" kern="1200" dirty="0" err="1">
              <a:latin typeface="Comic Sans MS" panose="030F0902030302020204" pitchFamily="66" charset="0"/>
            </a:rPr>
            <a:t>wneud</a:t>
          </a:r>
          <a:r>
            <a:rPr lang="en-GB" sz="1600" kern="1200" dirty="0">
              <a:latin typeface="Comic Sans MS" panose="030F0902030302020204" pitchFamily="66" charset="0"/>
            </a:rPr>
            <a:t> y </a:t>
          </a:r>
          <a:r>
            <a:rPr lang="en-GB" sz="1600" kern="1200" dirty="0" err="1">
              <a:latin typeface="Comic Sans MS" panose="030F0902030302020204" pitchFamily="66" charset="0"/>
            </a:rPr>
            <a:t>toiledau</a:t>
          </a:r>
          <a:r>
            <a:rPr lang="en-GB" sz="1600" kern="1200" dirty="0">
              <a:latin typeface="Comic Sans MS" panose="030F0902030302020204" pitchFamily="66" charset="0"/>
            </a:rPr>
            <a:t> </a:t>
          </a:r>
          <a:r>
            <a:rPr lang="en-GB" sz="1600" kern="1200" dirty="0" err="1">
              <a:latin typeface="Comic Sans MS" panose="030F0902030302020204" pitchFamily="66" charset="0"/>
            </a:rPr>
            <a:t>yn</a:t>
          </a:r>
          <a:r>
            <a:rPr lang="en-GB" sz="1600" kern="1200" dirty="0">
              <a:latin typeface="Comic Sans MS" panose="030F0902030302020204" pitchFamily="66" charset="0"/>
            </a:rPr>
            <a:t> well.</a:t>
          </a:r>
        </a:p>
      </dsp:txBody>
      <dsp:txXfrm>
        <a:off x="2555584" y="5127413"/>
        <a:ext cx="1519004" cy="951327"/>
      </dsp:txXfrm>
    </dsp:sp>
    <dsp:sp modelId="{17251E12-B1B1-054A-A729-D8AE7CE3B833}">
      <dsp:nvSpPr>
        <dsp:cNvPr id="0" name=""/>
        <dsp:cNvSpPr/>
      </dsp:nvSpPr>
      <dsp:spPr>
        <a:xfrm>
          <a:off x="829390" y="631683"/>
          <a:ext cx="4971393" cy="4971393"/>
        </a:xfrm>
        <a:custGeom>
          <a:avLst/>
          <a:gdLst/>
          <a:ahLst/>
          <a:cxnLst/>
          <a:rect l="0" t="0" r="0" b="0"/>
          <a:pathLst>
            <a:path>
              <a:moveTo>
                <a:pt x="1664345" y="4831772"/>
              </a:moveTo>
              <a:arcTo wR="2485696" hR="2485696" stAng="6557697" swAng="1502909"/>
            </a:path>
          </a:pathLst>
        </a:custGeom>
        <a:noFill/>
        <a:ln w="6350" cap="flat" cmpd="sng" algn="ctr">
          <a:solidFill>
            <a:schemeClr val="accent5">
              <a:shade val="90000"/>
              <a:hueOff val="350915"/>
              <a:satOff val="-3215"/>
              <a:lumOff val="27754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3E5909-8E8F-8340-A696-E15EAEE96687}">
      <dsp:nvSpPr>
        <dsp:cNvPr id="0" name=""/>
        <dsp:cNvSpPr/>
      </dsp:nvSpPr>
      <dsp:spPr>
        <a:xfrm>
          <a:off x="351444" y="3833100"/>
          <a:ext cx="1621932" cy="1054255"/>
        </a:xfrm>
        <a:prstGeom prst="roundRect">
          <a:avLst/>
        </a:prstGeom>
        <a:solidFill>
          <a:schemeClr val="accent5">
            <a:shade val="50000"/>
            <a:hueOff val="222839"/>
            <a:satOff val="5970"/>
            <a:lumOff val="263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 err="1">
              <a:latin typeface="Comic Sans MS" panose="030F0902030302020204" pitchFamily="66" charset="0"/>
            </a:rPr>
            <a:t>Gwerthu</a:t>
          </a:r>
          <a:r>
            <a:rPr lang="en-GB" sz="1600" kern="1200" dirty="0">
              <a:latin typeface="Comic Sans MS" panose="030F0902030302020204" pitchFamily="66" charset="0"/>
            </a:rPr>
            <a:t> </a:t>
          </a:r>
          <a:r>
            <a:rPr lang="en-GB" sz="1600" kern="1200" dirty="0" err="1">
              <a:latin typeface="Comic Sans MS" panose="030F0902030302020204" pitchFamily="66" charset="0"/>
            </a:rPr>
            <a:t>esgidiau</a:t>
          </a:r>
          <a:r>
            <a:rPr lang="en-GB" sz="1600" kern="1200" dirty="0">
              <a:latin typeface="Comic Sans MS" panose="030F0902030302020204" pitchFamily="66" charset="0"/>
            </a:rPr>
            <a:t> </a:t>
          </a:r>
          <a:r>
            <a:rPr lang="en-GB" sz="1600" kern="1200" dirty="0" err="1">
              <a:latin typeface="Comic Sans MS" panose="030F0902030302020204" pitchFamily="66" charset="0"/>
            </a:rPr>
            <a:t>glaw</a:t>
          </a:r>
          <a:r>
            <a:rPr lang="en-GB" sz="1600" kern="1200" dirty="0">
              <a:latin typeface="Comic Sans MS" panose="030F0902030302020204" pitchFamily="66" charset="0"/>
            </a:rPr>
            <a:t> a </a:t>
          </a:r>
          <a:r>
            <a:rPr lang="en-GB" sz="1600" kern="1200" dirty="0" err="1">
              <a:latin typeface="Comic Sans MS" panose="030F0902030302020204" pitchFamily="66" charset="0"/>
            </a:rPr>
            <a:t>dillad</a:t>
          </a:r>
          <a:r>
            <a:rPr lang="en-GB" sz="1600" kern="1200" dirty="0">
              <a:latin typeface="Comic Sans MS" panose="030F0902030302020204" pitchFamily="66" charset="0"/>
            </a:rPr>
            <a:t> </a:t>
          </a:r>
          <a:r>
            <a:rPr lang="en-GB" sz="1600" kern="1200" dirty="0" err="1">
              <a:latin typeface="Comic Sans MS" panose="030F0902030302020204" pitchFamily="66" charset="0"/>
            </a:rPr>
            <a:t>ysgol</a:t>
          </a:r>
          <a:r>
            <a:rPr lang="en-GB" sz="1600" kern="1200" dirty="0">
              <a:latin typeface="Comic Sans MS" panose="030F0902030302020204" pitchFamily="66" charset="0"/>
            </a:rPr>
            <a:t> </a:t>
          </a:r>
          <a:r>
            <a:rPr lang="en-GB" sz="1600" kern="1200" dirty="0" err="1">
              <a:latin typeface="Comic Sans MS" panose="030F0902030302020204" pitchFamily="66" charset="0"/>
            </a:rPr>
            <a:t>yn</a:t>
          </a:r>
          <a:r>
            <a:rPr lang="en-GB" sz="1600" kern="1200" dirty="0">
              <a:latin typeface="Comic Sans MS" panose="030F0902030302020204" pitchFamily="66" charset="0"/>
            </a:rPr>
            <a:t> </a:t>
          </a:r>
          <a:r>
            <a:rPr lang="en-GB" sz="1600" kern="1200" dirty="0" err="1">
              <a:latin typeface="Comic Sans MS" panose="030F0902030302020204" pitchFamily="66" charset="0"/>
            </a:rPr>
            <a:t>yr</a:t>
          </a:r>
          <a:r>
            <a:rPr lang="en-GB" sz="1600" kern="1200" dirty="0">
              <a:latin typeface="Comic Sans MS" panose="030F0902030302020204" pitchFamily="66" charset="0"/>
            </a:rPr>
            <a:t> </a:t>
          </a:r>
          <a:r>
            <a:rPr lang="en-GB" sz="1600" kern="1200" dirty="0" err="1">
              <a:latin typeface="Comic Sans MS" panose="030F0902030302020204" pitchFamily="66" charset="0"/>
            </a:rPr>
            <a:t>haf</a:t>
          </a:r>
          <a:r>
            <a:rPr lang="en-GB" sz="1600" kern="1200" dirty="0">
              <a:latin typeface="Comic Sans MS" panose="030F0902030302020204" pitchFamily="66" charset="0"/>
            </a:rPr>
            <a:t>.</a:t>
          </a:r>
        </a:p>
      </dsp:txBody>
      <dsp:txXfrm>
        <a:off x="402908" y="3884564"/>
        <a:ext cx="1519004" cy="951327"/>
      </dsp:txXfrm>
    </dsp:sp>
    <dsp:sp modelId="{A0E1D4E9-91BE-814E-ABD2-EF26546BBD9D}">
      <dsp:nvSpPr>
        <dsp:cNvPr id="0" name=""/>
        <dsp:cNvSpPr/>
      </dsp:nvSpPr>
      <dsp:spPr>
        <a:xfrm>
          <a:off x="829390" y="631683"/>
          <a:ext cx="4971393" cy="4971393"/>
        </a:xfrm>
        <a:custGeom>
          <a:avLst/>
          <a:gdLst/>
          <a:ahLst/>
          <a:cxnLst/>
          <a:rect l="0" t="0" r="0" b="0"/>
          <a:pathLst>
            <a:path>
              <a:moveTo>
                <a:pt x="102475" y="3192057"/>
              </a:moveTo>
              <a:arcTo wR="2485696" hR="2485696" stAng="9809446" swAng="1332797"/>
            </a:path>
          </a:pathLst>
        </a:custGeom>
        <a:noFill/>
        <a:ln w="6350" cap="flat" cmpd="sng" algn="ctr">
          <a:solidFill>
            <a:schemeClr val="accent5">
              <a:shade val="90000"/>
              <a:hueOff val="233943"/>
              <a:satOff val="-2143"/>
              <a:lumOff val="18503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80AB20-7C52-434B-9895-BE0FB64889B9}">
      <dsp:nvSpPr>
        <dsp:cNvPr id="0" name=""/>
        <dsp:cNvSpPr/>
      </dsp:nvSpPr>
      <dsp:spPr>
        <a:xfrm>
          <a:off x="351444" y="888454"/>
          <a:ext cx="1621932" cy="1972154"/>
        </a:xfrm>
        <a:prstGeom prst="roundRect">
          <a:avLst/>
        </a:prstGeom>
        <a:solidFill>
          <a:schemeClr val="accent5">
            <a:shade val="50000"/>
            <a:hueOff val="111419"/>
            <a:satOff val="2985"/>
            <a:lumOff val="1315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Comic Sans MS" panose="030F0902030302020204" pitchFamily="66" charset="0"/>
            </a:rPr>
            <a:t>Creu </a:t>
          </a:r>
          <a:r>
            <a:rPr lang="en-GB" sz="1600" kern="1200" dirty="0" err="1">
              <a:latin typeface="Comic Sans MS" panose="030F0902030302020204" pitchFamily="66" charset="0"/>
            </a:rPr>
            <a:t>fideo</a:t>
          </a:r>
          <a:r>
            <a:rPr lang="en-GB" sz="1600" kern="1200" dirty="0">
              <a:latin typeface="Comic Sans MS" panose="030F0902030302020204" pitchFamily="66" charset="0"/>
            </a:rPr>
            <a:t> '</a:t>
          </a:r>
          <a:r>
            <a:rPr lang="en-GB" sz="1600" kern="1200" dirty="0" err="1">
              <a:latin typeface="Comic Sans MS" panose="030F0902030302020204" pitchFamily="66" charset="0"/>
            </a:rPr>
            <a:t>Newyddion</a:t>
          </a:r>
          <a:r>
            <a:rPr lang="en-GB" sz="1600" kern="1200" dirty="0">
              <a:latin typeface="Comic Sans MS" panose="030F0902030302020204" pitchFamily="66" charset="0"/>
            </a:rPr>
            <a:t> </a:t>
          </a:r>
          <a:r>
            <a:rPr lang="en-GB" sz="1600" kern="1200" dirty="0" err="1">
              <a:latin typeface="Comic Sans MS" panose="030F0902030302020204" pitchFamily="66" charset="0"/>
            </a:rPr>
            <a:t>Pontybrenin</a:t>
          </a:r>
          <a:r>
            <a:rPr lang="en-GB" sz="1600" kern="1200" dirty="0">
              <a:latin typeface="Comic Sans MS" panose="030F0902030302020204" pitchFamily="66" charset="0"/>
            </a:rPr>
            <a:t>' </a:t>
          </a:r>
          <a:r>
            <a:rPr lang="en-GB" sz="1600" kern="1200" dirty="0" err="1">
              <a:latin typeface="Comic Sans MS" panose="030F0902030302020204" pitchFamily="66" charset="0"/>
            </a:rPr>
            <a:t>sy'n</a:t>
          </a:r>
          <a:r>
            <a:rPr lang="en-GB" sz="1600" kern="1200" dirty="0">
              <a:latin typeface="Comic Sans MS" panose="030F0902030302020204" pitchFamily="66" charset="0"/>
            </a:rPr>
            <a:t> </a:t>
          </a:r>
          <a:r>
            <a:rPr lang="en-GB" sz="1600" kern="1200" dirty="0" err="1">
              <a:latin typeface="Comic Sans MS" panose="030F0902030302020204" pitchFamily="66" charset="0"/>
            </a:rPr>
            <a:t>chwarae</a:t>
          </a:r>
          <a:r>
            <a:rPr lang="en-GB" sz="1600" kern="1200" dirty="0">
              <a:latin typeface="Comic Sans MS" panose="030F0902030302020204" pitchFamily="66" charset="0"/>
            </a:rPr>
            <a:t> </a:t>
          </a:r>
          <a:r>
            <a:rPr lang="en-GB" sz="1600" kern="1200" dirty="0" err="1">
              <a:latin typeface="Comic Sans MS" panose="030F0902030302020204" pitchFamily="66" charset="0"/>
            </a:rPr>
            <a:t>yn</a:t>
          </a:r>
          <a:r>
            <a:rPr lang="en-GB" sz="1600" kern="1200" dirty="0">
              <a:latin typeface="Comic Sans MS" panose="030F0902030302020204" pitchFamily="66" charset="0"/>
            </a:rPr>
            <a:t> y </a:t>
          </a:r>
          <a:r>
            <a:rPr lang="en-GB" sz="1600" kern="1200" dirty="0" err="1">
              <a:latin typeface="Comic Sans MS" panose="030F0902030302020204" pitchFamily="66" charset="0"/>
            </a:rPr>
            <a:t>gwasanaeth</a:t>
          </a:r>
          <a:r>
            <a:rPr lang="en-GB" sz="1600" kern="1200" dirty="0">
              <a:latin typeface="Comic Sans MS" panose="030F0902030302020204" pitchFamily="66" charset="0"/>
            </a:rPr>
            <a:t> bob </a:t>
          </a:r>
          <a:r>
            <a:rPr lang="en-GB" sz="1600" kern="1200" dirty="0" err="1">
              <a:latin typeface="Comic Sans MS" panose="030F0902030302020204" pitchFamily="66" charset="0"/>
            </a:rPr>
            <a:t>wythnos</a:t>
          </a:r>
          <a:r>
            <a:rPr lang="en-GB" sz="1600" kern="1200" dirty="0">
              <a:latin typeface="Comic Sans MS" panose="030F0902030302020204" pitchFamily="66" charset="0"/>
            </a:rPr>
            <a:t>.</a:t>
          </a:r>
        </a:p>
      </dsp:txBody>
      <dsp:txXfrm>
        <a:off x="430620" y="967630"/>
        <a:ext cx="1463580" cy="1813802"/>
      </dsp:txXfrm>
    </dsp:sp>
    <dsp:sp modelId="{03F40082-24EE-1040-A962-27081C7E1048}">
      <dsp:nvSpPr>
        <dsp:cNvPr id="0" name=""/>
        <dsp:cNvSpPr/>
      </dsp:nvSpPr>
      <dsp:spPr>
        <a:xfrm>
          <a:off x="829390" y="631683"/>
          <a:ext cx="4971393" cy="4971393"/>
        </a:xfrm>
        <a:custGeom>
          <a:avLst/>
          <a:gdLst/>
          <a:ahLst/>
          <a:cxnLst/>
          <a:rect l="0" t="0" r="0" b="0"/>
          <a:pathLst>
            <a:path>
              <a:moveTo>
                <a:pt x="1148954" y="390032"/>
              </a:moveTo>
              <a:arcTo wR="2485696" hR="2485696" stAng="14248068" swAng="801285"/>
            </a:path>
          </a:pathLst>
        </a:custGeom>
        <a:noFill/>
        <a:ln w="6350" cap="flat" cmpd="sng" algn="ctr">
          <a:solidFill>
            <a:schemeClr val="accent5">
              <a:shade val="90000"/>
              <a:hueOff val="116972"/>
              <a:satOff val="-1072"/>
              <a:lumOff val="9251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3/7/23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D8386171-E87D-46AB-8718-4CE2A8874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ounded Rectangle 26">
            <a:extLst>
              <a:ext uri="{FF2B5EF4-FFF2-40B4-BE49-F238E27FC236}">
                <a16:creationId xmlns:a16="http://schemas.microsoft.com/office/drawing/2014/main" id="{207CB456-8849-413C-8210-B663779A32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6745" y="640080"/>
            <a:ext cx="10920415" cy="5577818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513936D-D1EB-4E42-A97F-942BA1F3DF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8024" y="960109"/>
            <a:ext cx="10277856" cy="493776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376363"/>
            <a:ext cx="9144000" cy="2521594"/>
          </a:xfrm>
        </p:spPr>
        <p:txBody>
          <a:bodyPr>
            <a:normAutofit/>
          </a:bodyPr>
          <a:lstStyle/>
          <a:p>
            <a:r>
              <a:rPr lang="en-US" sz="7000" dirty="0" err="1">
                <a:ea typeface="+mj-lt"/>
                <a:cs typeface="+mj-lt"/>
              </a:rPr>
              <a:t>Cyngor</a:t>
            </a:r>
            <a:r>
              <a:rPr lang="en-US" sz="7000" dirty="0">
                <a:ea typeface="+mj-lt"/>
                <a:cs typeface="+mj-lt"/>
              </a:rPr>
              <a:t> Ysgol 2022-23 </a:t>
            </a:r>
            <a:endParaRPr lang="en-US" sz="7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617728"/>
            <a:ext cx="9144000" cy="944339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>
                <a:cs typeface="Calibri"/>
              </a:rPr>
              <a:t>Ysgol Gynradd Gymraeg Pontybrenin</a:t>
            </a:r>
            <a:endParaRPr lang="en-US"/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AFA75EE9-0DE4-4982-A870-290AD61EA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352800" y="4479276"/>
            <a:ext cx="5486400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0" b="2308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733E420-7A8E-B660-1627-BCCA437E0D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902030302020204" pitchFamily="66" charset="0"/>
              </a:rPr>
              <a:t>Dyma</a:t>
            </a:r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902030302020204" pitchFamily="66" charset="0"/>
              </a:rPr>
              <a:t> </a:t>
            </a:r>
            <a:r>
              <a:rPr lang="en-US" sz="3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902030302020204" pitchFamily="66" charset="0"/>
              </a:rPr>
              <a:t>ni</a:t>
            </a:r>
            <a:endParaRPr lang="en-US" sz="3600" dirty="0">
              <a:solidFill>
                <a:schemeClr val="tx1">
                  <a:lumMod val="85000"/>
                  <a:lumOff val="15000"/>
                </a:schemeClr>
              </a:solidFill>
              <a:latin typeface="Comic Sans MS" panose="030F0902030302020204" pitchFamily="66" charset="0"/>
            </a:endParaRP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483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B7C002-8315-4714-B709-9D6BD63CAF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06286"/>
            <a:ext cx="3681095" cy="387135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 dirty="0">
                <a:solidFill>
                  <a:srgbClr val="FFFFFF"/>
                </a:solidFill>
                <a:latin typeface="Comic Sans MS" panose="030F0902030302020204" pitchFamily="66" charset="0"/>
              </a:rPr>
              <a:t>Beth </a:t>
            </a:r>
            <a:r>
              <a:rPr lang="en-US" sz="3600" kern="1200" dirty="0" err="1">
                <a:solidFill>
                  <a:srgbClr val="FFFFFF"/>
                </a:solidFill>
                <a:latin typeface="Comic Sans MS" panose="030F0902030302020204" pitchFamily="66" charset="0"/>
              </a:rPr>
              <a:t>ydyn</a:t>
            </a:r>
            <a:r>
              <a:rPr lang="en-US" sz="3600" kern="1200" dirty="0">
                <a:solidFill>
                  <a:srgbClr val="FFFFFF"/>
                </a:solidFill>
                <a:latin typeface="Comic Sans MS" panose="030F0902030302020204" pitchFamily="66" charset="0"/>
              </a:rPr>
              <a:t> </a:t>
            </a:r>
            <a:r>
              <a:rPr lang="en-US" sz="3600" kern="1200" dirty="0" err="1">
                <a:solidFill>
                  <a:srgbClr val="FFFFFF"/>
                </a:solidFill>
                <a:latin typeface="Comic Sans MS" panose="030F0902030302020204" pitchFamily="66" charset="0"/>
              </a:rPr>
              <a:t>ni'n</a:t>
            </a:r>
            <a:r>
              <a:rPr lang="en-US" sz="3600" kern="1200" dirty="0">
                <a:solidFill>
                  <a:srgbClr val="FFFFFF"/>
                </a:solidFill>
                <a:latin typeface="Comic Sans MS" panose="030F0902030302020204" pitchFamily="66" charset="0"/>
              </a:rPr>
              <a:t> </a:t>
            </a:r>
            <a:r>
              <a:rPr lang="en-US" sz="3600" kern="1200" dirty="0" err="1">
                <a:solidFill>
                  <a:srgbClr val="FFFFFF"/>
                </a:solidFill>
                <a:latin typeface="Comic Sans MS" panose="030F0902030302020204" pitchFamily="66" charset="0"/>
              </a:rPr>
              <a:t>ei</a:t>
            </a:r>
            <a:r>
              <a:rPr lang="en-US" sz="3600" kern="1200" dirty="0">
                <a:solidFill>
                  <a:srgbClr val="FFFFFF"/>
                </a:solidFill>
                <a:latin typeface="Comic Sans MS" panose="030F0902030302020204" pitchFamily="66" charset="0"/>
              </a:rPr>
              <a:t> </a:t>
            </a:r>
            <a:r>
              <a:rPr lang="en-US" sz="3600" kern="1200" dirty="0" err="1">
                <a:solidFill>
                  <a:srgbClr val="FFFFFF"/>
                </a:solidFill>
                <a:latin typeface="Comic Sans MS" panose="030F0902030302020204" pitchFamily="66" charset="0"/>
              </a:rPr>
              <a:t>wneud</a:t>
            </a:r>
            <a:r>
              <a:rPr lang="en-US" sz="3600" kern="1200" dirty="0">
                <a:solidFill>
                  <a:srgbClr val="FFFFFF"/>
                </a:solidFill>
                <a:latin typeface="Comic Sans MS" panose="030F0902030302020204" pitchFamily="66" charset="0"/>
              </a:rPr>
              <a:t>?</a:t>
            </a:r>
          </a:p>
        </p:txBody>
      </p:sp>
      <p:graphicFrame>
        <p:nvGraphicFramePr>
          <p:cNvPr id="15" name="Content Placeholder 2">
            <a:extLst>
              <a:ext uri="{FF2B5EF4-FFF2-40B4-BE49-F238E27FC236}">
                <a16:creationId xmlns:a16="http://schemas.microsoft.com/office/drawing/2014/main" id="{4B7D4F3F-35E6-4100-BE5E-F9504A9D46C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3220248"/>
              </p:ext>
            </p:extLst>
          </p:nvPr>
        </p:nvGraphicFramePr>
        <p:xfrm>
          <a:off x="5010150" y="685800"/>
          <a:ext cx="6492875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329834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031A4FE8-71BD-8E49-A2A8-599F688EA2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25985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4" name="Rectangle 1030">
            <a:extLst>
              <a:ext uri="{FF2B5EF4-FFF2-40B4-BE49-F238E27FC236}">
                <a16:creationId xmlns:a16="http://schemas.microsoft.com/office/drawing/2014/main" id="{B4147794-66B7-4CDE-BC75-BBDC48B2F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59481" y="0"/>
            <a:ext cx="7718119" cy="6858000"/>
          </a:xfrm>
          <a:prstGeom prst="rect">
            <a:avLst/>
          </a:prstGeom>
          <a:solidFill>
            <a:schemeClr val="bg1"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Schoolbook" panose="020406040505050203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9825E2-0532-8846-8237-69CD4D02D8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40727" y="365758"/>
            <a:ext cx="7094421" cy="1828800"/>
          </a:xfrm>
        </p:spPr>
        <p:txBody>
          <a:bodyPr>
            <a:normAutofit/>
          </a:bodyPr>
          <a:lstStyle/>
          <a:p>
            <a:pPr algn="ctr"/>
            <a:r>
              <a:rPr lang="en-US" sz="4800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902030302020204" pitchFamily="66" charset="0"/>
              </a:rPr>
              <a:t>Pam </a:t>
            </a:r>
            <a:r>
              <a:rPr lang="en-US" sz="4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902030302020204" pitchFamily="66" charset="0"/>
              </a:rPr>
              <a:t>ddylai</a:t>
            </a:r>
            <a:r>
              <a:rPr lang="en-US" sz="4800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902030302020204" pitchFamily="66" charset="0"/>
              </a:rPr>
              <a:t> </a:t>
            </a:r>
            <a:r>
              <a:rPr lang="en-US" sz="4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902030302020204" pitchFamily="66" charset="0"/>
              </a:rPr>
              <a:t>ysgolion</a:t>
            </a:r>
            <a:r>
              <a:rPr lang="en-US" sz="4800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902030302020204" pitchFamily="66" charset="0"/>
              </a:rPr>
              <a:t> </a:t>
            </a:r>
            <a:r>
              <a:rPr lang="en-US" sz="4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902030302020204" pitchFamily="66" charset="0"/>
              </a:rPr>
              <a:t>gael</a:t>
            </a:r>
            <a:r>
              <a:rPr lang="en-US" sz="4800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902030302020204" pitchFamily="66" charset="0"/>
              </a:rPr>
              <a:t> </a:t>
            </a:r>
            <a:r>
              <a:rPr lang="en-US" sz="4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902030302020204" pitchFamily="66" charset="0"/>
              </a:rPr>
              <a:t>cyngor</a:t>
            </a:r>
            <a:r>
              <a:rPr lang="en-US" sz="4800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902030302020204" pitchFamily="66" charset="0"/>
              </a:rPr>
              <a:t> </a:t>
            </a:r>
            <a:r>
              <a:rPr lang="en-US" sz="4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902030302020204" pitchFamily="66" charset="0"/>
              </a:rPr>
              <a:t>ysgol</a:t>
            </a:r>
            <a:r>
              <a:rPr lang="en-US" sz="4800" dirty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902030302020204" pitchFamily="66" charset="0"/>
              </a:rPr>
              <a:t>?</a:t>
            </a:r>
          </a:p>
        </p:txBody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41202E79-1236-4DF8-9921-F47A0B079C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77600" y="0"/>
            <a:ext cx="914400" cy="6858000"/>
          </a:xfrm>
          <a:prstGeom prst="rect">
            <a:avLst/>
          </a:prstGeom>
          <a:solidFill>
            <a:schemeClr val="tx1">
              <a:lumMod val="85000"/>
              <a:lumOff val="1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8625193-BAE2-48C9-A8CB-49E9384130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9979619"/>
              </p:ext>
            </p:extLst>
          </p:nvPr>
        </p:nvGraphicFramePr>
        <p:xfrm>
          <a:off x="4050889" y="2324100"/>
          <a:ext cx="6784259" cy="38750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34614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7D144591-E9E9-4209-8701-3BB48A917D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B80332-994A-442B-B1D3-2B76D64CAA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6084" y="547712"/>
            <a:ext cx="3989869" cy="5577367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sz="6000" kern="1200" dirty="0">
                <a:latin typeface="Comic Sans MS" panose="030F0902030302020204" pitchFamily="66" charset="0"/>
              </a:rPr>
              <a:t>Ein </a:t>
            </a:r>
            <a:r>
              <a:rPr lang="en-US" sz="6000" kern="1200" dirty="0" err="1">
                <a:latin typeface="Comic Sans MS" panose="030F0902030302020204" pitchFamily="66" charset="0"/>
              </a:rPr>
              <a:t>syniadau</a:t>
            </a:r>
            <a:r>
              <a:rPr lang="en-US" sz="6000" kern="1200" dirty="0">
                <a:latin typeface="Comic Sans MS" panose="030F0902030302020204" pitchFamily="66" charset="0"/>
              </a:rPr>
              <a:t> am y </a:t>
            </a:r>
            <a:r>
              <a:rPr lang="en-US" sz="6000" kern="1200" dirty="0" err="1">
                <a:latin typeface="Comic Sans MS" panose="030F0902030302020204" pitchFamily="66" charset="0"/>
              </a:rPr>
              <a:t>flwyddyn</a:t>
            </a:r>
            <a:endParaRPr lang="en-US" sz="6000" kern="1200" dirty="0">
              <a:latin typeface="Comic Sans MS" panose="030F0902030302020204" pitchFamily="66" charset="0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7BC6E07-3594-4524-9D46-17E6A72FA00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1532637"/>
              </p:ext>
            </p:extLst>
          </p:nvPr>
        </p:nvGraphicFramePr>
        <p:xfrm>
          <a:off x="838200" y="368135"/>
          <a:ext cx="6630174" cy="6032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578488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63" name="Rectangle 2062">
            <a:extLst>
              <a:ext uri="{FF2B5EF4-FFF2-40B4-BE49-F238E27FC236}">
                <a16:creationId xmlns:a16="http://schemas.microsoft.com/office/drawing/2014/main" id="{362D44EE-C852-4460-B8B5-C4F2BC205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275F2D9-1076-4871-8D9B-0E1DE002B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94716" y="739978"/>
            <a:ext cx="5334930" cy="300414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 err="1">
                <a:latin typeface="Comic Sans MS" panose="030F0902030302020204" pitchFamily="66" charset="0"/>
              </a:rPr>
              <a:t>Diolch</a:t>
            </a:r>
            <a:r>
              <a:rPr lang="en-US" sz="6000" dirty="0">
                <a:latin typeface="Comic Sans MS" panose="030F0902030302020204" pitchFamily="66" charset="0"/>
              </a:rPr>
              <a:t> am </a:t>
            </a:r>
            <a:r>
              <a:rPr lang="en-US" sz="6000" dirty="0" err="1">
                <a:latin typeface="Comic Sans MS" panose="030F0902030302020204" pitchFamily="66" charset="0"/>
              </a:rPr>
              <a:t>wrando</a:t>
            </a:r>
            <a:endParaRPr lang="en-US" sz="6000" dirty="0">
              <a:latin typeface="Comic Sans MS" panose="030F09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9411A6-884E-41DC-A24A-C1088659D9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4715" y="3836197"/>
            <a:ext cx="5334931" cy="2189214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2400" dirty="0" err="1">
                <a:latin typeface="Comic Sans MS" panose="030F0902030302020204" pitchFamily="66" charset="0"/>
              </a:rPr>
              <a:t>Oes</a:t>
            </a:r>
            <a:r>
              <a:rPr lang="en-US" sz="2400" dirty="0">
                <a:latin typeface="Comic Sans MS" panose="030F0902030302020204" pitchFamily="66" charset="0"/>
              </a:rPr>
              <a:t> </a:t>
            </a:r>
            <a:r>
              <a:rPr lang="en-US" sz="2400" dirty="0" err="1">
                <a:latin typeface="Comic Sans MS" panose="030F0902030302020204" pitchFamily="66" charset="0"/>
              </a:rPr>
              <a:t>unrhyw</a:t>
            </a:r>
            <a:r>
              <a:rPr lang="en-US" sz="2400" dirty="0">
                <a:latin typeface="Comic Sans MS" panose="030F0902030302020204" pitchFamily="66" charset="0"/>
              </a:rPr>
              <a:t> </a:t>
            </a:r>
            <a:r>
              <a:rPr lang="en-US" sz="2400" dirty="0" err="1">
                <a:latin typeface="Comic Sans MS" panose="030F0902030302020204" pitchFamily="66" charset="0"/>
              </a:rPr>
              <a:t>gwestiynau</a:t>
            </a:r>
            <a:r>
              <a:rPr lang="en-US" sz="2400" dirty="0">
                <a:latin typeface="Comic Sans MS" panose="030F0902030302020204" pitchFamily="66" charset="0"/>
              </a:rPr>
              <a:t>?</a:t>
            </a:r>
          </a:p>
        </p:txBody>
      </p:sp>
      <p:sp>
        <p:nvSpPr>
          <p:cNvPr id="2065" name="Freeform: Shape 2064">
            <a:extLst>
              <a:ext uri="{FF2B5EF4-FFF2-40B4-BE49-F238E27FC236}">
                <a16:creationId xmlns:a16="http://schemas.microsoft.com/office/drawing/2014/main" id="{658970D8-8D1D-4B5C-894B-E871CC865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1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67" name="Freeform: Shape 2066">
            <a:extLst>
              <a:ext uri="{FF2B5EF4-FFF2-40B4-BE49-F238E27FC236}">
                <a16:creationId xmlns:a16="http://schemas.microsoft.com/office/drawing/2014/main" id="{F227E5B6-9132-43CA-B503-37A18562AD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349052" y="0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069" name="Freeform: Shape 2068">
            <a:extLst>
              <a:ext uri="{FF2B5EF4-FFF2-40B4-BE49-F238E27FC236}">
                <a16:creationId xmlns:a16="http://schemas.microsoft.com/office/drawing/2014/main" id="{03C2051E-A88D-48E5-BACF-AAED178927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16245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71" name="Freeform: Shape 2070">
            <a:extLst>
              <a:ext uri="{FF2B5EF4-FFF2-40B4-BE49-F238E27FC236}">
                <a16:creationId xmlns:a16="http://schemas.microsoft.com/office/drawing/2014/main" id="{7821A508-2985-4905-874A-527429BAA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073" name="Freeform: Shape 2072">
            <a:extLst>
              <a:ext uri="{FF2B5EF4-FFF2-40B4-BE49-F238E27FC236}">
                <a16:creationId xmlns:a16="http://schemas.microsoft.com/office/drawing/2014/main" id="{D2929CB1-0E3C-4B2D-ADC5-0154FB33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697761" y="5717906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BDCAEFB9-CFA8-1F4E-AC35-05AF723CF83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" b="3"/>
          <a:stretch/>
        </p:blipFill>
        <p:spPr bwMode="auto">
          <a:xfrm>
            <a:off x="631840" y="598720"/>
            <a:ext cx="5178249" cy="5178249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75" name="Freeform: Shape 2074">
            <a:extLst>
              <a:ext uri="{FF2B5EF4-FFF2-40B4-BE49-F238E27FC236}">
                <a16:creationId xmlns:a16="http://schemas.microsoft.com/office/drawing/2014/main" id="{5F2F0C84-BE8C-4DC2-A6D3-30349A801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20513" y="6258756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7443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321</TotalTime>
  <Words>187</Words>
  <Application>Microsoft Macintosh PowerPoint</Application>
  <PresentationFormat>Widescreen</PresentationFormat>
  <Paragraphs>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Century Schoolbook</vt:lpstr>
      <vt:lpstr>Comic Sans MS</vt:lpstr>
      <vt:lpstr>office theme</vt:lpstr>
      <vt:lpstr>Cyngor Ysgol 2022-23 </vt:lpstr>
      <vt:lpstr>Dyma ni</vt:lpstr>
      <vt:lpstr>Beth ydyn ni'n ei wneud?</vt:lpstr>
      <vt:lpstr>Pam ddylai ysgolion gael cyngor ysgol?</vt:lpstr>
      <vt:lpstr>Ein syniadau am y flwyddyn</vt:lpstr>
      <vt:lpstr>Diolch am wrando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J Collins (YGG Pontybrenin)</cp:lastModifiedBy>
  <cp:revision>80</cp:revision>
  <dcterms:created xsi:type="dcterms:W3CDTF">2021-11-02T15:42:23Z</dcterms:created>
  <dcterms:modified xsi:type="dcterms:W3CDTF">2023-03-07T11:07:04Z</dcterms:modified>
</cp:coreProperties>
</file>